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0" r:id="rId7"/>
    <p:sldId id="311" r:id="rId8"/>
    <p:sldId id="312" r:id="rId9"/>
    <p:sldId id="313" r:id="rId10"/>
    <p:sldId id="314" r:id="rId11"/>
    <p:sldId id="315" r:id="rId12"/>
    <p:sldId id="280" r:id="rId13"/>
    <p:sldId id="332" r:id="rId14"/>
    <p:sldId id="333" r:id="rId15"/>
    <p:sldId id="334" r:id="rId16"/>
    <p:sldId id="335" r:id="rId17"/>
    <p:sldId id="338" r:id="rId18"/>
    <p:sldId id="336" r:id="rId19"/>
    <p:sldId id="337" r:id="rId20"/>
    <p:sldId id="295" r:id="rId21"/>
    <p:sldId id="343" r:id="rId22"/>
    <p:sldId id="342" r:id="rId23"/>
    <p:sldId id="339" r:id="rId24"/>
    <p:sldId id="340" r:id="rId25"/>
    <p:sldId id="341" r:id="rId2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复杂动画也不用怕，Web Animation API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new KeyframeEffect(kyEffect)基于当前复制，然后多处使用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829"/>
            <a:ext cx="763289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可以显示的去创建 KeyframeEffect, 然后交付给Animation去播放。 但是我们通常不需要这么做， 有更加简单的API， 这就是接后面要说的 Element.animate。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1170" y="577890"/>
            <a:ext cx="31216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KeyframeEffect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常用方法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提供播放控制、动画节点或源的时间轴。 可以接受使用 KeyframeEffect 构造函数创建的对象作为参数。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76308" y="577890"/>
            <a:ext cx="21913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430" y="2283460"/>
            <a:ext cx="3352800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59" y="27879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Promise形式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event 方式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57475" y="577890"/>
            <a:ext cx="3829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 事件监听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1201420"/>
            <a:ext cx="4248150" cy="1657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2859405"/>
            <a:ext cx="3657600" cy="895350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467659" y="40122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常用事件类型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65" y="3754755"/>
            <a:ext cx="32766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 Element都具备该方法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44725" y="577890"/>
            <a:ext cx="46545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便捷的 Element.animate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2524125"/>
            <a:ext cx="3048000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对象形式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数组形式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971550" y="555625"/>
            <a:ext cx="66541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Element.animate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keyframes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347470"/>
            <a:ext cx="5200650" cy="1314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2787650"/>
            <a:ext cx="44767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185159"/>
            <a:ext cx="7632899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和new KeyframeEffect(target, keyframes, options)的第三个参数基本一致，但是多了一个可选属性，就是id，用来标记动画，也方便 在Element.getAnimations结果中精确的查找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95793" y="577890"/>
            <a:ext cx="53524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Element.animate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options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67970"/>
            <a:ext cx="6407150" cy="483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在需要批量修改参数，或者批量停止动画的时候，那可是大杀器。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829"/>
            <a:ext cx="763289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我们通过Element.animate或者创建Animation给Element添加很多动画，通过这个方法可以获得所有Animation的实例。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35518" y="577890"/>
            <a:ext cx="46729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Element.getAnimations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651885"/>
            <a:ext cx="444817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相对requestAnimation/setTimeout/setInterval 动画，性能更好，代码更简洁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相对css动画更加灵活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天然支持Promise，爽爽爽！！！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优势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27555" y="577890"/>
            <a:ext cx="5088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CSS动画参数属性键对照表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51660"/>
            <a:ext cx="794385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迭代次数无限使用的是 JS的Infinity，不是字符串 "infinite"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duration 参数只支持毫秒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默认动画的贝塞尔是linear，而不是css的ease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32343" y="577890"/>
            <a:ext cx="46793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 参数设置值上的区别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80403" y="1131253"/>
            <a:ext cx="7781924" cy="3590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683559" y="386777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如果不行， 垫片 https://github.com/web-animations/web-animations-js。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6" y="141947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Safari偏差。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63620" y="33913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兼容性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833755"/>
            <a:ext cx="5938520" cy="303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查看动画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58888" y="1059815"/>
            <a:ext cx="7058025" cy="400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64268" y="577890"/>
            <a:ext cx="18154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查看动画: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059815"/>
            <a:ext cx="6427470" cy="3818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CSS3 动画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(requestAnimationFrame/setTimeout/setInterval + 属性改变) 动画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Web Animations API, 简称为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WAAPI 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动画手段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5003800" y="3985895"/>
            <a:ext cx="981710" cy="35496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0585" y="577890"/>
            <a:ext cx="23228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：落球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1419225"/>
            <a:ext cx="6080760" cy="3333115"/>
          </a:xfrm>
          <a:prstGeom prst="rect">
            <a:avLst/>
          </a:prstGeom>
        </p:spPr>
      </p:pic>
      <p:pic>
        <p:nvPicPr>
          <p:cNvPr id="3" name="图片 2" descr="13-落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630" y="1563370"/>
            <a:ext cx="325755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暂停，如果消息过长，消息还需要匀速滚动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滑入（消息先运动到屏幕中间）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滑出屏幕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直播的世界消息或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播报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直播的世界消息或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播报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 descr="13-播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215" y="1132840"/>
            <a:ext cx="5762625" cy="3947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Animation： 动画播放控制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KeyframeEffect：描述动画属性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146175" y="577890"/>
            <a:ext cx="68516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Animations API 两个核心的对象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构造函数：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着重看第二种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创建一组可动画的属性和值，称为关键帧。然后可以使用 Animation ()构造函数播放这些内容。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1170" y="577890"/>
            <a:ext cx="31216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KeyframeEffect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3507740"/>
            <a:ext cx="653415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keyframes: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关键帧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：目标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options: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1170" y="577890"/>
            <a:ext cx="31216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KeyframeEffect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565" y="1995805"/>
            <a:ext cx="4864735" cy="1915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275715"/>
            <a:ext cx="4714875" cy="32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1245</Words>
  <Application>WPS 演示</Application>
  <PresentationFormat>全屏显示(16:9)</PresentationFormat>
  <Paragraphs>115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56</cp:revision>
  <dcterms:created xsi:type="dcterms:W3CDTF">2016-04-25T01:54:00Z</dcterms:created>
  <dcterms:modified xsi:type="dcterms:W3CDTF">2022-04-04T09:20:19Z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