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432" r:id="rId5"/>
    <p:sldId id="407" r:id="rId7"/>
    <p:sldId id="446" r:id="rId8"/>
    <p:sldId id="384" r:id="rId9"/>
    <p:sldId id="445" r:id="rId10"/>
    <p:sldId id="447" r:id="rId11"/>
    <p:sldId id="448" r:id="rId12"/>
    <p:sldId id="449" r:id="rId13"/>
    <p:sldId id="450" r:id="rId14"/>
    <p:sldId id="451" r:id="rId15"/>
    <p:sldId id="453" r:id="rId16"/>
    <p:sldId id="454" r:id="rId17"/>
    <p:sldId id="456" r:id="rId18"/>
    <p:sldId id="457" r:id="rId19"/>
    <p:sldId id="458" r:id="rId20"/>
    <p:sldId id="459" r:id="rId21"/>
    <p:sldId id="460" r:id="rId2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9"/>
        <p:guide orient="horz" pos="1619"/>
        <p:guide pos="612"/>
        <p:guide pos="839"/>
        <p:guide orient="horz" pos="2733"/>
        <p:guide orient="horz" pos="991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通常是一张一张序列帧连续播放的效果。100张图就需要请求100次，一般我们做成精灵图。</a:t>
            </a:r>
            <a:endParaRPr lang="zh-CN" altLang="en-US"/>
          </a:p>
          <a:p>
            <a:r>
              <a:rPr lang="zh-CN" altLang="en-US"/>
              <a:t>确切的说是使用CSS3中的animation动画，animation-timing-function 为steps函数来实现逐帧连续播放。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SVG 动画预览：</a:t>
            </a:r>
            <a:endParaRPr lang="zh-CN" altLang="en-US"/>
          </a:p>
          <a:p>
            <a:r>
              <a:rPr lang="zh-CN" altLang="en-US"/>
              <a:t>http://www.bootstrapmb.com/tag/svgdonghua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lottie 官网：https://airbnb.design/introducing-lottie/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免费lottie资源下载：</a:t>
            </a:r>
            <a:endParaRPr lang="zh-CN" altLang="en-US"/>
          </a:p>
          <a:p>
            <a:r>
              <a:rPr lang="zh-CN" altLang="en-US"/>
              <a:t> https://www.lottiefiles.com/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官网地址：</a:t>
            </a:r>
            <a:endParaRPr lang="zh-CN" altLang="en-US"/>
          </a:p>
          <a:p>
            <a:r>
              <a:rPr lang="zh-CN" altLang="en-US"/>
              <a:t>https://svga.io/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svgaPlayer-web 使用方式：</a:t>
            </a:r>
            <a:endParaRPr lang="zh-CN" altLang="en-US"/>
          </a:p>
          <a:p>
            <a:r>
              <a:rPr lang="zh-CN" altLang="en-US"/>
              <a:t>https://github.com/svga/SVGAPlayer-Web/blob/master/README.zh.md。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官网地址：</a:t>
            </a:r>
            <a:endParaRPr lang="zh-CN" altLang="en-US"/>
          </a:p>
          <a:p>
            <a:r>
              <a:rPr lang="zh-CN" altLang="en-US"/>
              <a:t>https://github.com/Tencent/vap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原理介绍：</a:t>
            </a:r>
            <a:endParaRPr lang="zh-CN" altLang="en-US"/>
          </a:p>
          <a:p>
            <a:r>
              <a:rPr lang="zh-CN" altLang="en-US"/>
              <a:t>https://github.com/Tencent/vap/blob/master/Introduction.md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绘制技术：</a:t>
            </a:r>
            <a:r>
              <a:rPr lang="en-US" altLang="zh-CN"/>
              <a:t>(vap</a:t>
            </a:r>
            <a:r>
              <a:rPr lang="zh-CN" altLang="en-US"/>
              <a:t>动效</a:t>
            </a:r>
            <a:r>
              <a:rPr lang="en-US" altLang="zh-CN"/>
              <a:t> </a:t>
            </a:r>
            <a:r>
              <a:rPr lang="zh-CN" altLang="en-US"/>
              <a:t>就运用了这个技术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https://developer.mozilla.org/en-US/docs/Web/API/Canvas_API/Manipulating_video_using_canvas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案例：</a:t>
            </a:r>
            <a:endParaRPr lang="zh-CN" altLang="en-US"/>
          </a:p>
          <a:p>
            <a:r>
              <a:rPr lang="zh-CN" altLang="en-US"/>
              <a:t>https://layaair2.ldc2.layabox.com/demo2/?language=zh&amp;category=2d&amp;group=Animation&amp;name=SWF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原理：</a:t>
            </a:r>
            <a:endParaRPr lang="zh-CN" altLang="en-US"/>
          </a:p>
          <a:p>
            <a:r>
              <a:rPr lang="zh-CN" altLang="en-US"/>
              <a:t>其实就是将多张具有一定存活时间的静态图片压缩组合在了一起，在展示时将这些静态图片按照播放时长连贯播放就形成了动画。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2010年有Google提出。</a:t>
            </a:r>
            <a:endParaRPr lang="zh-CN" altLang="en-US"/>
          </a:p>
          <a:p>
            <a:r>
              <a:rPr lang="zh-CN" altLang="en-US"/>
              <a:t>WebP图片是一种新的图像格式。 与png、jpg相比，相同的视觉体验下，WebP图像的尺寸缩小了大约30％，最重要的是在压缩率上全面超越gif和apng。当然目前webp的还没有得到全面的支持。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其他动画方案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89326" y="411520"/>
            <a:ext cx="21945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WebP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83260" y="1203008"/>
            <a:ext cx="828929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WebP图片是一种新的图像格式。WebP图像的尺寸缩小了大约30％，最重要的是在压缩率上全面超越gif和apng。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2067560"/>
            <a:ext cx="8409305" cy="2557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89326" y="411520"/>
            <a:ext cx="21945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WebP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85" y="1419225"/>
            <a:ext cx="8778875" cy="317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23666" y="41152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帧动画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1275398"/>
            <a:ext cx="828929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通常是一张一张序列帧连续播放的效果。100张图就需要请求100次，一般我们做成精灵图。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2067560"/>
            <a:ext cx="6365240" cy="2977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23666" y="41152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帧动画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314450"/>
            <a:ext cx="745807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7608" y="411520"/>
            <a:ext cx="17379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SVG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7360" y="1563370"/>
            <a:ext cx="82892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svg 是一种用于描述二维的矢量图形，基于XML标记语言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67360" y="2921318"/>
            <a:ext cx="828929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最重要的一点是：它允许沿着运动路径运行。svg 有很多自己的元素标签，比如：animate元素。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88753" y="411520"/>
            <a:ext cx="11957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lottie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7995" y="1203325"/>
            <a:ext cx="82892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lottie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可以渲染类型为：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svg,canvas,html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27355" y="1778953"/>
            <a:ext cx="828929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通过官方的lottie库，解析lottie的配置文件.json文件，然后根据设计师画图的参数，渲染出相对应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的内容</a:t>
            </a: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2486025"/>
            <a:ext cx="5048250" cy="2617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054476" y="411520"/>
            <a:ext cx="10642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svga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957580"/>
            <a:ext cx="8289290" cy="19380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原理：设计师将动画脚本导出，然后在对应的客户端重新合成这些位图。与Lottie的区别在于导出方式以及库解析方式不一样，都有各自的标准。SVGA 使用的是另外一套逻辑，SVGA 不关心关键帧，因为 SVGA 里面的每一帧都是关键帧！也就是说，SVGA 已经在导出动画的时候，把每一帧的信息都计算好了。这样，Player 也就不用关心插值计算的过程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39750" y="3383280"/>
            <a:ext cx="82892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弊端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：需要与设计师多次沟通，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询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问ImageKey。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67138" y="411520"/>
            <a:ext cx="16389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vap动效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750" y="1418908"/>
            <a:ext cx="828929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VAP（Video Animation Player）是企鹅电竞开发，用于播放酷炫动画的实现方案。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39750" y="3877310"/>
            <a:ext cx="82892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相比Lottie，能实现更复杂的动画效果(比如粒子特效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750" y="2571433"/>
            <a:ext cx="828929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相比Webp, Apng动图方案，具有高压缩率(素材更小)、硬件解码(解码更快)的优点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34896" y="411520"/>
            <a:ext cx="45034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video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播放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mp4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视频动画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" y="1419225"/>
            <a:ext cx="8479790" cy="3145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79521" y="267375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0" y="820420"/>
            <a:ext cx="4248785" cy="4297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37561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动画绘制技术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36235" y="1564005"/>
            <a:ext cx="404495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436235" y="2679700"/>
            <a:ext cx="404495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SVG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436235" y="3796030"/>
            <a:ext cx="404495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 descr="chrome_8iSTeGfz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" y="1275715"/>
            <a:ext cx="4325620" cy="3529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19208" y="411520"/>
            <a:ext cx="15347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930" y="1995805"/>
            <a:ext cx="5438775" cy="3038475"/>
          </a:xfrm>
          <a:prstGeom prst="rect">
            <a:avLst/>
          </a:prstGeom>
        </p:spPr>
      </p:pic>
      <p:sp>
        <p:nvSpPr>
          <p:cNvPr id="15" name="矩形"/>
          <p:cNvSpPr/>
          <p:nvPr/>
        </p:nvSpPr>
        <p:spPr>
          <a:xfrm>
            <a:off x="467360" y="1275398"/>
            <a:ext cx="828929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 是H5新增的一个元素对象，其实就是一个画布，浏览器js配有响应的API，直接绘制即可实现动画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819208" y="411520"/>
            <a:ext cx="15347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2078990"/>
            <a:ext cx="4211955" cy="20872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65" y="1923415"/>
            <a:ext cx="5367020" cy="2524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77933" y="411520"/>
            <a:ext cx="16173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Gif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660" y="2643505"/>
            <a:ext cx="7586345" cy="882650"/>
          </a:xfrm>
          <a:prstGeom prst="rect">
            <a:avLst/>
          </a:prstGeom>
        </p:spPr>
      </p:pic>
      <p:sp>
        <p:nvSpPr>
          <p:cNvPr id="15" name="矩形"/>
          <p:cNvSpPr/>
          <p:nvPr/>
        </p:nvSpPr>
        <p:spPr>
          <a:xfrm>
            <a:off x="683895" y="1707515"/>
            <a:ext cx="82892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多张静态图片压缩组合在了一起，长连贯播放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77933" y="411520"/>
            <a:ext cx="16173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Gif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8435" y="915670"/>
            <a:ext cx="6276975" cy="3933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71876" y="411520"/>
            <a:ext cx="20294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aPng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83895" y="1275398"/>
            <a:ext cx="828929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原理：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通过算法计算帧之间的差异，只存储帧之前的差异，而不是存储全帧，使得 APNG 文件大小有显著的减少。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982470"/>
            <a:ext cx="7157720" cy="3085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71876" y="411520"/>
            <a:ext cx="20294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aPng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动画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987425"/>
            <a:ext cx="5869940" cy="377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830</Words>
  <Application>WPS 演示</Application>
  <PresentationFormat>全屏显示(16:9)</PresentationFormat>
  <Paragraphs>70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122</cp:revision>
  <dcterms:created xsi:type="dcterms:W3CDTF">2016-04-25T01:54:00Z</dcterms:created>
  <dcterms:modified xsi:type="dcterms:W3CDTF">2022-04-04T10:52:51Z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