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34" r:id="rId5"/>
    <p:sldId id="256" r:id="rId7"/>
    <p:sldId id="324" r:id="rId8"/>
    <p:sldId id="323" r:id="rId9"/>
    <p:sldId id="325" r:id="rId10"/>
    <p:sldId id="335" r:id="rId11"/>
    <p:sldId id="326" r:id="rId12"/>
    <p:sldId id="327" r:id="rId13"/>
    <p:sldId id="328" r:id="rId14"/>
    <p:sldId id="329" r:id="rId15"/>
    <p:sldId id="336" r:id="rId16"/>
    <p:sldId id="330" r:id="rId17"/>
    <p:sldId id="331" r:id="rId18"/>
    <p:sldId id="337" r:id="rId19"/>
    <p:sldId id="332" r:id="rId20"/>
    <p:sldId id="333" r:id="rId21"/>
    <p:sldId id="338" r:id="rId22"/>
    <p:sldId id="339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30"/>
        <p:guide pos="2880"/>
        <p:guide orient="horz" pos="1620"/>
        <p:guide pos="612"/>
        <p:guide pos="839"/>
        <p:guide orient="horz" pos="2750"/>
        <p:guide orient="horz" pos="93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实战：计时器面向next编程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传入NextGenerator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就拥有了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的能力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构造有execute与cancel方法的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一个对象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答案，是的。</a:t>
            </a:r>
            <a:endParaRPr sz="2000" u="none" strike="noStrike" kern="1200" cap="none" spc="0" baseline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3393" y="577890"/>
            <a:ext cx="311721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随心所欲的next?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40385" y="2376170"/>
            <a:ext cx="3292475" cy="13322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翻倍的计时器， 第一次 100ms， 第二次200ms, 第二次 400ms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翻倍的计时器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059815"/>
            <a:ext cx="4966335" cy="4005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67585" y="339765"/>
            <a:ext cx="464312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核心之NextFnGenerator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9815"/>
            <a:ext cx="4744085" cy="2119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110" y="2067560"/>
            <a:ext cx="5440680" cy="3005455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4860290" y="1275715"/>
            <a:ext cx="5055870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生成一个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NextFnInfo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6" name="矩形"/>
          <p:cNvSpPr/>
          <p:nvPr/>
        </p:nvSpPr>
        <p:spPr>
          <a:xfrm>
            <a:off x="-53340" y="3699193"/>
            <a:ext cx="3041650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NextFnInfo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提供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execute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cancel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716205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执行函数中，多次调用 next 只会生效一次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cancel 之后， next 不会触发下一次， 只能调用continue 恢复；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09445" y="555665"/>
            <a:ext cx="53263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核心之NextGenerator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：规则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执行中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等待中，已经请求计划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取消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08810" y="577890"/>
            <a:ext cx="53263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核心之NextGenerator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：状态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start内部调用的是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47533" y="577890"/>
            <a:ext cx="544893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核心之NextGenerator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：start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995805"/>
            <a:ext cx="6228715" cy="2961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28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其最核心的代码是就是next方法。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65313" y="577890"/>
            <a:ext cx="541337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核心之NextGenerator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880235"/>
            <a:ext cx="6158230" cy="3263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更改状态，执行时，传入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next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45273" y="577890"/>
            <a:ext cx="605345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核心之NextGenerator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execute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2427605"/>
            <a:ext cx="5561965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6317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内置了createRequestAnimationFrameGenerator, createTimeoutGenerator, createStepUpGenerator, 开箱即用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可以自己实现NextFnGenerator，提供了比较高的定制能力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初始化和next都可以调整上下文和参数，增加调用的灵活性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其有依赖反转的思想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仅仅暴露 start, cancel, continue， 符合最少知道原则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多次调用规律：处理完数据后，进入</a:t>
            </a:r>
            <a:r>
              <a:rPr lang="zh-CN" altLang="en-US" sz="2000" u="none" strike="noStrike" kern="1200" cap="none" spc="0" baseline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下一个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周期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099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前端常见三大定时器 setTimeout, setInterval, requestAnimationFrame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定时器</a:t>
            </a:r>
            <a:endParaRPr 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clearTimeout暂停或者结束计时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回调函数更新时间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结束时，启动一个新的计时（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681798" y="577890"/>
            <a:ext cx="578040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setTimeout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的例子：倒计时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8035" y="2139315"/>
            <a:ext cx="232410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有多处类似的逻辑，就得重复的写setTimeout，缺少复用；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330990"/>
            <a:ext cx="8565279" cy="7226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INTERVAL,ticket和setTimeout满天飞， 不够高雅，我们应该更关心业务的处理；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语义不好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909060" y="577890"/>
            <a:ext cx="132588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next继续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cancel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取消，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continue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继续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447800" y="577890"/>
            <a:ext cx="624840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setTimeout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的例子：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1131570"/>
            <a:ext cx="6287770" cy="2773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cancelAnimationFrame 取消计划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 回调绘制时间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4775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新的requestAnimationFrame 启动下次， 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24865" y="577890"/>
            <a:ext cx="749427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requestAnimationFrame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canvas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next继续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8339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611674" y="394013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cancel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取消，</a:t>
            </a: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continue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继续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09868" y="577890"/>
            <a:ext cx="8724265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requestAnimationFrame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canvas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绘制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1059815"/>
            <a:ext cx="5643880" cy="2982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15570"/>
            <a:ext cx="8565279" cy="4178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NextGenerator是核心。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8494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timeoutGeneratorh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函数返回有 execute与cancel属性的对象，作为入参例化了一个NextGenerator,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Wingdings" panose="05000000000000000000" pitchFamily="2" charset="2"/>
            </a:pP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52575" y="577890"/>
            <a:ext cx="603885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createTimeoutGenerator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的背后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055" y="1779905"/>
            <a:ext cx="4972050" cy="3137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548005" y="577890"/>
            <a:ext cx="8047990" cy="581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createRequestAnimationFrameGenerator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275715"/>
            <a:ext cx="7057390" cy="3999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1248</Words>
  <Application>WPS 演示</Application>
  <PresentationFormat>全屏显示(16:9)</PresentationFormat>
  <Paragraphs>115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47</cp:revision>
  <dcterms:created xsi:type="dcterms:W3CDTF">2016-04-25T01:54:00Z</dcterms:created>
  <dcterms:modified xsi:type="dcterms:W3CDTF">2022-04-05T05:04:30Z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