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6" r:id="rId5"/>
    <p:sldId id="256" r:id="rId7"/>
    <p:sldId id="310" r:id="rId8"/>
    <p:sldId id="311" r:id="rId9"/>
    <p:sldId id="312" r:id="rId10"/>
    <p:sldId id="313" r:id="rId11"/>
    <p:sldId id="314" r:id="rId12"/>
    <p:sldId id="315" r:id="rId13"/>
    <p:sldId id="321" r:id="rId14"/>
    <p:sldId id="317" r:id="rId15"/>
    <p:sldId id="318" r:id="rId16"/>
    <p:sldId id="319" r:id="rId17"/>
    <p:sldId id="320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错误对象，不要只知道Error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一个不存在的变量被引用时发生的错误。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48635" y="577890"/>
            <a:ext cx="30467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ReferenceError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139315"/>
            <a:ext cx="625792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不能被用户代码catch的SyntaxError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解析语法上不合法的代码的错误。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可以被用户代码捕获的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56610" y="577890"/>
            <a:ext cx="24307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SyntaxError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520" y="1995805"/>
            <a:ext cx="4924425" cy="1771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3435985"/>
            <a:ext cx="46101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值的类型非预期类型时发生的错误。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38220" y="577890"/>
            <a:ext cx="2067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851660"/>
            <a:ext cx="5739765" cy="321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URI处理函数而产生的错误。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不是encodeURL, encodeURIComponent, decodeURI, decodeURIComponent 方法产生的错误都是URIError。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59823" y="577890"/>
            <a:ext cx="18243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URIError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140" y="987425"/>
            <a:ext cx="5143500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0" y="3003550"/>
            <a:ext cx="53721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包含多个错误信息的错误。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90215" y="577890"/>
            <a:ext cx="31635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AggregateError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253615"/>
            <a:ext cx="6934200" cy="2133600"/>
          </a:xfrm>
          <a:prstGeom prst="rect">
            <a:avLst/>
          </a:prstGeom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729105" y="1896110"/>
            <a:ext cx="7205345" cy="2879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逻辑错误：代码语法正确，但执行结果不匹配预期。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语法错误：代码中存在拼写错误，将导致程序完全或部分不能运行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错误类型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错误对象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50" y="1779270"/>
            <a:ext cx="7910830" cy="2605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基础的错误对象， 其他错误对象均继承自他。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47795" y="577890"/>
            <a:ext cx="12484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1905000"/>
            <a:ext cx="7569835" cy="3194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98520" y="577890"/>
            <a:ext cx="2346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Error: stack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203960"/>
            <a:ext cx="5492750" cy="372427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79070" y="2283726"/>
            <a:ext cx="9144000" cy="256232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产生：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不是被直接调用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2.被赋值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历史遗孤。eval相关的错误。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理论上你碰不到这个错误。（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demo)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19183" y="577890"/>
            <a:ext cx="19056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491865" y="1173480"/>
            <a:ext cx="5523865" cy="1508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50" y="3166110"/>
            <a:ext cx="7920355" cy="1843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产生：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过多case语句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；正则表达式中括号过多；递归过深等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高级编程的红皮书和MDN都有提到这个对象，可惜的是just firefox支持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6915" y="577890"/>
            <a:ext cx="26301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InternalError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3219450"/>
            <a:ext cx="6851650" cy="1741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当传递一个不合法的length值作为Array 构造器的参数创建数组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当一个值不在其所允许的范围或者集合中。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传递错误值到数值计算方法（Number.toExponential()，Number.toFixed() ，Number.toPrecision()等）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00425" y="577890"/>
            <a:ext cx="2343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RangeError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00425" y="577890"/>
            <a:ext cx="2343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RangeError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130935"/>
            <a:ext cx="7565390" cy="38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651</Words>
  <Application>WPS 演示</Application>
  <PresentationFormat>全屏显示(16:9)</PresentationFormat>
  <Paragraphs>67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38</cp:revision>
  <dcterms:created xsi:type="dcterms:W3CDTF">2016-04-25T01:54:00Z</dcterms:created>
  <dcterms:modified xsi:type="dcterms:W3CDTF">2022-04-05T06:54:50Z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