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432" r:id="rId5"/>
    <p:sldId id="407" r:id="rId7"/>
    <p:sldId id="446" r:id="rId8"/>
    <p:sldId id="461" r:id="rId9"/>
    <p:sldId id="462" r:id="rId10"/>
    <p:sldId id="463" r:id="rId11"/>
    <p:sldId id="464" r:id="rId12"/>
    <p:sldId id="465" r:id="rId13"/>
    <p:sldId id="467" r:id="rId14"/>
    <p:sldId id="468" r:id="rId15"/>
    <p:sldId id="469" r:id="rId16"/>
    <p:sldId id="470" r:id="rId1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9"/>
        <p:guide pos="612"/>
        <p:guide pos="839"/>
        <p:guide orient="horz" pos="2733"/>
        <p:guide orient="horz" pos="991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异常类型判断和自定义异常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1096" y="483910"/>
            <a:ext cx="44602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自定义异常类型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-ES5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ode55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419860"/>
            <a:ext cx="8994775" cy="302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06776" y="48391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异常类型判断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491615"/>
            <a:ext cx="5791200" cy="268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5776" y="48391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异常类型判断比较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ode552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" y="1772920"/>
            <a:ext cx="8715375" cy="186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27313" y="411520"/>
            <a:ext cx="40392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AggregateError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code55288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964565"/>
            <a:ext cx="6148070" cy="411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1" y="267375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225" y="777875"/>
            <a:ext cx="5290185" cy="436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43493" y="577890"/>
            <a:ext cx="40570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catch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的一定是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吗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27990" y="1707198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throw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关键字可以将错误抛出，但是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throw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不仅仅只能抛出错误对象，还可以抛出基本类型数据。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code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2931795"/>
            <a:ext cx="7732395" cy="1302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80553" y="411520"/>
            <a:ext cx="54121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throw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基本类型和对象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不推荐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ode6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131570"/>
            <a:ext cx="5888355" cy="3856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1806" y="411520"/>
            <a:ext cx="31496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throw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内置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code5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419225"/>
            <a:ext cx="8623935" cy="3441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90166" y="41152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不隐藏错误，不做鸵鸟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ode5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419225"/>
            <a:ext cx="7964805" cy="310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61666" y="41152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捕获到错误思考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5695" y="1090295"/>
            <a:ext cx="6260465" cy="4053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95831" y="267375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自定义异常类型并抛出异常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756285"/>
            <a:ext cx="7143115" cy="438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1731" y="411520"/>
            <a:ext cx="44602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自定义异常类型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-ES6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code55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059815"/>
            <a:ext cx="7853045" cy="402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885,&quot;width&quot;:1063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207</Words>
  <Application>WPS 演示</Application>
  <PresentationFormat>全屏显示(16:9)</PresentationFormat>
  <Paragraphs>28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139</cp:revision>
  <dcterms:created xsi:type="dcterms:W3CDTF">2016-04-25T01:54:00Z</dcterms:created>
  <dcterms:modified xsi:type="dcterms:W3CDTF">2022-04-05T07:41:35Z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