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432" r:id="rId5"/>
    <p:sldId id="407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0" r:id="rId17"/>
    <p:sldId id="481" r:id="rId18"/>
    <p:sldId id="482" r:id="rId19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19"/>
        <p:guide pos="612"/>
        <p:guide pos="839"/>
        <p:guide orient="horz" pos="2733"/>
        <p:guide orient="horz" pos="985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能被 try catch 捕捉到的异常，必须是在报错的时候，线程执行已经进入 try catch 代码块，且处在 try catch 里面，这个时候才能被捕捉到。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这里注意finally，无论发生错误没有，都会最终执行该方法。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这里注意finally，无论发生错误没有，都会最终执行该方法。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异常们，跪下来唱征服，然后被我上报</a:t>
            </a:r>
            <a:endParaRPr lang="zh-CN" altLang="en-US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49860" y="483275"/>
            <a:ext cx="88442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unhandledrejection</a:t>
            </a:r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，rejectionhandled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兼容性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1275715"/>
            <a:ext cx="8505825" cy="3126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560388" y="483275"/>
            <a:ext cx="80232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XMLHttpRequest ，fetch，axios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网络请求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"/>
          <p:cNvSpPr/>
          <p:nvPr/>
        </p:nvSpPr>
        <p:spPr>
          <a:xfrm>
            <a:off x="179369" y="1564317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XMLHttpRequest</a:t>
            </a:r>
            <a:r>
              <a:rPr lang="en-US" altLang="zh-CN" sz="2000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</a:t>
            </a:r>
            <a:r>
              <a:rPr lang="zh-CN" altLang="en-US" sz="2000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自己有</a:t>
            </a:r>
            <a:r>
              <a:rPr lang="en-US" altLang="zh-CN" sz="2000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onerror</a:t>
            </a:r>
            <a:r>
              <a:rPr lang="zh-CN" altLang="en-US" sz="2000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事件，可以自己封装一个库</a:t>
            </a:r>
            <a:endParaRPr lang="zh-CN" altLang="en-US" sz="2000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179369" y="2644452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fetch: </a:t>
            </a:r>
            <a:r>
              <a:rPr lang="zh-CN" altLang="en-US" sz="2000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自带</a:t>
            </a:r>
            <a:r>
              <a:rPr lang="en-US" altLang="zh-CN" sz="2000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catch</a:t>
            </a:r>
            <a:r>
              <a:rPr lang="zh-CN" altLang="en-US" sz="2000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，不处理就是你自己的问题</a:t>
            </a:r>
            <a:endParaRPr lang="en-US" altLang="zh-CN" sz="2000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"/>
          <p:cNvSpPr/>
          <p:nvPr/>
        </p:nvSpPr>
        <p:spPr>
          <a:xfrm>
            <a:off x="179369" y="3940487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axios: </a:t>
            </a:r>
            <a:r>
              <a:rPr lang="zh-CN" altLang="en-US" sz="2000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有完整的错误处理机制</a:t>
            </a:r>
            <a:endParaRPr lang="zh-CN" altLang="en-US" sz="2000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132331" y="483275"/>
            <a:ext cx="487934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ErrorBoundary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-react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异常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"/>
          <p:cNvSpPr/>
          <p:nvPr/>
        </p:nvSpPr>
        <p:spPr>
          <a:xfrm>
            <a:off x="179369" y="1564317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kern="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子组件的渲染</a:t>
            </a:r>
            <a:endParaRPr sz="2000" kern="0" dirty="0" err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179369" y="2716207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kern="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生命周期函数</a:t>
            </a:r>
            <a:endParaRPr sz="2000" kern="0" dirty="0" err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"/>
          <p:cNvSpPr/>
          <p:nvPr/>
        </p:nvSpPr>
        <p:spPr>
          <a:xfrm>
            <a:off x="179369" y="3940487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kern="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构造函数</a:t>
            </a:r>
            <a:endParaRPr sz="2000" kern="0" dirty="0" err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29511" y="483275"/>
            <a:ext cx="42849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errorHandler-vue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异常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codeabbb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1995805"/>
            <a:ext cx="8477885" cy="1964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82216" y="483275"/>
            <a:ext cx="417957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异常上报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-sendBeacon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"/>
          <p:cNvSpPr/>
          <p:nvPr/>
        </p:nvSpPr>
        <p:spPr>
          <a:xfrm>
            <a:off x="289224" y="1564317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kern="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数据发送可靠</a:t>
            </a:r>
            <a:endParaRPr sz="2000" kern="0" dirty="0" err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289859" y="2787962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kern="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数据异步传输</a:t>
            </a:r>
            <a:endParaRPr sz="2000" kern="0" dirty="0" err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"/>
          <p:cNvSpPr/>
          <p:nvPr/>
        </p:nvSpPr>
        <p:spPr>
          <a:xfrm>
            <a:off x="289859" y="4012242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kern="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不影响下一个导航的载入</a:t>
            </a:r>
            <a:endParaRPr sz="2000" kern="0" dirty="0" err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矩形"/>
          <p:cNvSpPr/>
          <p:nvPr/>
        </p:nvSpPr>
        <p:spPr>
          <a:xfrm>
            <a:off x="289859" y="1564952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kern="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数据发送可靠</a:t>
            </a:r>
            <a:endParaRPr sz="2000" kern="0" dirty="0" err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994026" y="483275"/>
            <a:ext cx="31559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异常上报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-gif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图片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"/>
          <p:cNvSpPr/>
          <p:nvPr/>
        </p:nvSpPr>
        <p:spPr>
          <a:xfrm>
            <a:off x="289224" y="1564317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kern="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图片src属性可以直接跨域访问</a:t>
            </a:r>
            <a:endParaRPr sz="2000" kern="0" dirty="0" err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289859" y="2633974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kern="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相比PNG/JPG,gif的体积可以达到最小，合法的GIF只需要43个字节。</a:t>
            </a:r>
            <a:endParaRPr sz="2000" kern="0" dirty="0" err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"/>
          <p:cNvSpPr/>
          <p:nvPr/>
        </p:nvSpPr>
        <p:spPr>
          <a:xfrm>
            <a:off x="289859" y="4012242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kern="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一般采用1*1像素透明色来上报，不存储色彩空间数据，节约体积</a:t>
            </a:r>
            <a:endParaRPr sz="2000" kern="0" dirty="0" err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79521" y="267375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本节内容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771525"/>
            <a:ext cx="7618730" cy="421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117091" y="268010"/>
            <a:ext cx="50660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try catch-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可以区域报错使用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code22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4075" y="771525"/>
            <a:ext cx="5333365" cy="440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038986" y="577890"/>
            <a:ext cx="50660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try catch-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可以区域报错使用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code11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1635760"/>
            <a:ext cx="8638540" cy="3041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596391" y="483275"/>
            <a:ext cx="59512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window.onerror（全局JS异常）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code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1419225"/>
            <a:ext cx="8321675" cy="2783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596391" y="483275"/>
            <a:ext cx="59512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window.onerror（全局JS异常）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4030" y="1275715"/>
            <a:ext cx="5705475" cy="714375"/>
          </a:xfrm>
          <a:prstGeom prst="rect">
            <a:avLst/>
          </a:prstGeom>
        </p:spPr>
      </p:pic>
      <p:sp>
        <p:nvSpPr>
          <p:cNvPr id="14" name="矩形"/>
          <p:cNvSpPr/>
          <p:nvPr/>
        </p:nvSpPr>
        <p:spPr>
          <a:xfrm>
            <a:off x="334309" y="2581903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script 引用 JS 文件时增加 crossorigin="anonymous" 的属性。如果是动态加载的 JS，可以写作 script.crossOrigin = true。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334309" y="394016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为 JS 资源文件增加 CORS 响应头（服务），一般的CDN网站都会将Access-Control-Allow-Origin配置为*。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45123" y="483275"/>
            <a:ext cx="845375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window.</a:t>
            </a:r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addEventListener("error")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静态资源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"/>
          <p:cNvSpPr/>
          <p:nvPr/>
        </p:nvSpPr>
        <p:spPr>
          <a:xfrm>
            <a:off x="233979" y="1563681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window.onerror与window.addEventListener 都可以捕获js错误。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233979" y="2752401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addEventListener 可以捕获静态资源错误，但必须是捕获阶段。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233979" y="3940486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捕获到静态资源错误，无法区分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404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或者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500,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需结合服务端日志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804545" y="483275"/>
            <a:ext cx="753491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unhandledrejection</a:t>
            </a:r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，rejectionhandled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"/>
          <p:cNvSpPr/>
          <p:nvPr/>
        </p:nvSpPr>
        <p:spPr>
          <a:xfrm>
            <a:off x="233979" y="1563364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unhandledrejection：当Promise 被 reject 且没有 reject 处理器的时候，会触发 unhandledrejection 事件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233979" y="2860034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rejectionhandled：当Promise被rejected且有rejection处理器时会在全局触发rejectionhandled 事件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804545" y="483275"/>
            <a:ext cx="753491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unhandledrejection</a:t>
            </a:r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，rejectionhandled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codea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1563370"/>
            <a:ext cx="8596630" cy="2787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983</Words>
  <Application>WPS 演示</Application>
  <PresentationFormat>全屏显示(16:9)</PresentationFormat>
  <Paragraphs>70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163</cp:revision>
  <dcterms:created xsi:type="dcterms:W3CDTF">2016-04-25T01:54:00Z</dcterms:created>
  <dcterms:modified xsi:type="dcterms:W3CDTF">2022-04-05T10:02:53Z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EF61D993BA6944BFA6EBE0E41CBDE3E6</vt:lpwstr>
  </property>
</Properties>
</file>