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432" r:id="rId5"/>
    <p:sldId id="407" r:id="rId7"/>
    <p:sldId id="485" r:id="rId8"/>
    <p:sldId id="483" r:id="rId9"/>
    <p:sldId id="484" r:id="rId10"/>
    <p:sldId id="486" r:id="rId11"/>
    <p:sldId id="487" r:id="rId12"/>
    <p:sldId id="488" r:id="rId13"/>
    <p:sldId id="489" r:id="rId14"/>
    <p:sldId id="490" r:id="rId15"/>
    <p:sldId id="491" r:id="rId16"/>
    <p:sldId id="493" r:id="rId17"/>
    <p:sldId id="494" r:id="rId18"/>
    <p:sldId id="495" r:id="rId19"/>
    <p:sldId id="496" r:id="rId20"/>
    <p:sldId id="497" r:id="rId21"/>
    <p:sldId id="498" r:id="rId22"/>
    <p:sldId id="499" r:id="rId23"/>
    <p:sldId id="500" r:id="rId24"/>
    <p:sldId id="501" r:id="rId25"/>
    <p:sldId id="502" r:id="rId26"/>
    <p:sldId id="503" r:id="rId27"/>
    <p:sldId id="504" r:id="rId2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12"/>
        <p:guide pos="612"/>
        <p:guide pos="839"/>
        <p:guide orient="horz" pos="2733"/>
        <p:guide orient="horz" pos="100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AOP主要作用是把一些核心的业务逻辑功能抽离。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就好比王者荣耀英雄，加上很多武器以及装备，攻击力加成 ，防御力加成，以及红蓝buff增加，给英雄增加了很多扩展，但这些都是英雄的扩展功能，不影响赵云本身。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由于装饰器是ES7的新特性，所以我们要在浏览器运行，一般使用bable 转为es5或者typescript。我们这里使用typescript。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babel 在线转换地址：</a:t>
            </a:r>
            <a:endParaRPr lang="zh-CN" altLang="en-US"/>
          </a:p>
          <a:p>
            <a:r>
              <a:rPr lang="zh-CN" altLang="en-US"/>
              <a:t>https://babeljs.io/repl/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https://github.com/tc39/proposal-decorators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这里解释了为什么babel以及Typescript 转换装饰器的一些区别。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弃用旧的，新的还没有准备好，就目前而言，最好使用旧的。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我们会发现hp被增强了。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方法装饰器有三个参数：</a:t>
            </a:r>
            <a:endParaRPr lang="zh-CN" altLang="en-US"/>
          </a:p>
          <a:p>
            <a:r>
              <a:rPr lang="zh-CN" altLang="en-US">
                <a:sym typeface="+mn-ea"/>
              </a:rPr>
              <a:t>● 装饰器第一个参数是类的原型对象，装饰器的本意是要“装饰”类的实例，但是这个时候实例还没生成。</a:t>
            </a:r>
            <a:endParaRPr lang="zh-CN" altLang="en-US"/>
          </a:p>
          <a:p>
            <a:r>
              <a:rPr lang="zh-CN" altLang="en-US">
                <a:sym typeface="+mn-ea"/>
              </a:rPr>
              <a:t>● 第二个参数是所要装饰的属性名</a:t>
            </a:r>
            <a:endParaRPr lang="zh-CN" altLang="en-US"/>
          </a:p>
          <a:p>
            <a:r>
              <a:rPr lang="zh-CN" altLang="en-US">
                <a:sym typeface="+mn-ea"/>
              </a:rPr>
              <a:t>● 第三个参数是该属性的描述对象</a:t>
            </a:r>
            <a:endParaRPr lang="zh-CN" altLang="en-US"/>
          </a:p>
          <a:p>
            <a:r>
              <a:rPr lang="zh-CN" altLang="en-US">
                <a:sym typeface="+mn-ea"/>
              </a:rPr>
              <a:t>第三个参数就是属性描述符，对应的我们在第三章3小节中讲过。</a:t>
            </a:r>
            <a:endParaRPr lang="zh-CN" altLang="en-US"/>
          </a:p>
          <a:p>
            <a:r>
              <a:rPr lang="zh-CN" altLang="en-US">
                <a:sym typeface="+mn-ea"/>
              </a:rPr>
              <a:t>1. Object.getOwnPropertyDescriptor  获取属性描述符</a:t>
            </a:r>
            <a:endParaRPr lang="zh-CN" altLang="en-US"/>
          </a:p>
          <a:p>
            <a:r>
              <a:rPr lang="zh-CN" altLang="en-US">
                <a:sym typeface="+mn-ea"/>
              </a:rPr>
              <a:t>装饰器的本质是利用了ES5的Object.defineProperty 属性，这三个参数其实是和Object.defineProperty参数是一致的。想要了解的可以看一下babel转换后的代码。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能力增强：Decorator和装饰器模式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873376" y="555665"/>
            <a:ext cx="3397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方法装饰器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c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1419860"/>
            <a:ext cx="8771890" cy="3305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63876" y="339765"/>
            <a:ext cx="3016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方法装饰器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有参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c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892810"/>
            <a:ext cx="7880985" cy="4026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37561" y="339765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访问器装饰器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180004" y="106012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>
                <a:sym typeface="+mn-ea"/>
              </a:rPr>
              <a:t>访问器装饰器和方法装饰器的参数一致。</a:t>
            </a:r>
            <a:endParaRPr lang="zh-CN" altLang="en-US" sz="20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555" y="1563370"/>
            <a:ext cx="7882890" cy="3483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64256" y="339765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属性装饰器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289224" y="1131881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>
                <a:sym typeface="+mn-ea"/>
              </a:rPr>
              <a:t>javascript</a:t>
            </a:r>
            <a:r>
              <a:rPr lang="zh-CN" altLang="en-US" sz="2000">
                <a:sym typeface="+mn-ea"/>
              </a:rPr>
              <a:t>属性装饰器和方法装饰器的参数一致。</a:t>
            </a:r>
            <a:endParaRPr lang="zh-CN" altLang="en-US" sz="2000"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289859" y="1769104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>
                <a:sym typeface="+mn-ea"/>
              </a:rPr>
              <a:t>注意TypeScript与JavaScript的装饰器实现是不一致的。ts属性装饰器只有</a:t>
            </a:r>
            <a:r>
              <a:rPr lang="zh-CN" sz="2000">
                <a:sym typeface="+mn-ea"/>
              </a:rPr>
              <a:t>前</a:t>
            </a:r>
            <a:r>
              <a:rPr sz="2000">
                <a:sym typeface="+mn-ea"/>
              </a:rPr>
              <a:t>两个参数</a:t>
            </a:r>
            <a:endParaRPr sz="2000">
              <a:sym typeface="+mn-ea"/>
            </a:endParaRPr>
          </a:p>
        </p:txBody>
      </p:sp>
      <p:pic>
        <p:nvPicPr>
          <p:cNvPr id="3" name="图片 2" descr="c4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8310" y="2139950"/>
            <a:ext cx="6183630" cy="2918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00071" y="339765"/>
            <a:ext cx="3016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属性装饰器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有参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c46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4030" y="817245"/>
            <a:ext cx="5998210" cy="4326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83256" y="339765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装饰器加载顺序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060" y="892810"/>
            <a:ext cx="7494905" cy="404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66061" y="627420"/>
            <a:ext cx="3611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装载器叠加注意问题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395904" y="3580442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kern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我们尽量避免装饰器冲突</a:t>
            </a:r>
            <a:endParaRPr lang="zh-CN" sz="2000" kern="0" dirty="0" err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矩形"/>
          <p:cNvSpPr/>
          <p:nvPr/>
        </p:nvSpPr>
        <p:spPr>
          <a:xfrm>
            <a:off x="395904" y="1636072"/>
            <a:ext cx="8565279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kern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Decorator 本身叠加使用时没问题的，因为你的每次包装，都会将属性的 descriptor 返回给上一层的包装，最后就是一个函数包函数包函数的效果，最终返回的还是这个属性的 descriptor</a:t>
            </a:r>
            <a:endParaRPr sz="2000" kern="0" dirty="0" err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979931" y="339765"/>
            <a:ext cx="513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为什么不能直接用于装饰函数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289859" y="1204272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kern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装饰器只能用于类和类方法，不能用于</a:t>
            </a:r>
            <a:r>
              <a:rPr lang="zh-CN" sz="2000" kern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普通</a:t>
            </a:r>
            <a:r>
              <a:rPr sz="2000" kern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sz="2000" kern="0" dirty="0" err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551431" y="339765"/>
            <a:ext cx="3992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装饰器模式（结构型）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395904" y="2726049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kern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简单来说就是：包装现有的模块，使之更加强大 ，并不会影响原有接口的功能</a:t>
            </a:r>
            <a:r>
              <a:rPr lang="zh-CN" sz="2000" kern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sz="2000" kern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可以理解为锦上添花</a:t>
            </a:r>
            <a:endParaRPr sz="2000" kern="0" dirty="0" err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416859" y="1474782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kern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定义：</a:t>
            </a:r>
            <a:r>
              <a:rPr sz="2000" kern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给对象动态增加职责，并不真正改动对象自身</a:t>
            </a:r>
            <a:endParaRPr sz="2000" kern="0" dirty="0" err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39746" y="339765"/>
            <a:ext cx="3016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装饰器模式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需求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c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920" y="987425"/>
            <a:ext cx="3721735" cy="4184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79521" y="267375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本节内容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27630" y="820420"/>
            <a:ext cx="3791585" cy="4281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58746" y="339765"/>
            <a:ext cx="3778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装饰器模式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传统实现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c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892810"/>
            <a:ext cx="6710680" cy="4181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091566" y="339765"/>
            <a:ext cx="69126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装饰器模式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-AOP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实现（面向切面编程）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C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4030" y="843915"/>
            <a:ext cx="6410325" cy="4283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58746" y="339765"/>
            <a:ext cx="3778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装饰器模式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何时使用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75" y="1419860"/>
            <a:ext cx="8324850" cy="2828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66061" y="555665"/>
            <a:ext cx="3611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装饰器与装饰器模式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395904" y="1636072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kern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ES7 装饰器是AOP的一种实现，可以很方便的实现装饰器模式</a:t>
            </a:r>
            <a:endParaRPr sz="2000" kern="0" dirty="0" err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矩形"/>
          <p:cNvSpPr/>
          <p:nvPr/>
        </p:nvSpPr>
        <p:spPr>
          <a:xfrm>
            <a:off x="395904" y="2778119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kern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装饰器模式的原则是不影响原有功能，ES7的装饰器可以修改类和方法的原有功能</a:t>
            </a:r>
            <a:endParaRPr sz="2000" kern="0" dirty="0" err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47061" y="41152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装饰器应用场景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975" y="987425"/>
            <a:ext cx="5027295" cy="408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915603" y="257215"/>
            <a:ext cx="34131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装饰器-Decorator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9410" y="1059180"/>
            <a:ext cx="5986145" cy="3443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865438" y="411520"/>
            <a:ext cx="34131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装饰器-Decorator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323514" y="1419537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装饰器，可以认为它是一个包装，对类对象，方法，属性进行包装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323514" y="2499672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javaScript中的装饰器是一种函数，写成@ + 函数名。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323514" y="3724587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装饰器对类的行为的改变，是代码编译时发生的，而不是在运行时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04211" y="12323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装饰器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不同版本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2365" y="627380"/>
            <a:ext cx="4614545" cy="4489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1" y="267375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类装饰器</a:t>
            </a:r>
            <a:endParaRPr 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289859" y="987737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kern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类装饰器接受一个参数，target参数指的是类本身</a:t>
            </a:r>
            <a:endParaRPr sz="2000" kern="0" dirty="0" err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7" name="图片 6" descr="code1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885" y="1419225"/>
            <a:ext cx="6482715" cy="3649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730376" y="195620"/>
            <a:ext cx="5683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类装饰器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传参以及多个执行顺序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3923964" y="1275392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kern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由上到下依次对装饰器表达式求值</a:t>
            </a:r>
            <a:endParaRPr sz="2000" kern="0" dirty="0" err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3923665" y="2499360"/>
            <a:ext cx="482473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kern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求值的结果会被当作函数，由下至上调用</a:t>
            </a:r>
            <a:endParaRPr sz="2000" kern="0" dirty="0" err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" y="645160"/>
            <a:ext cx="4109720" cy="4498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873376" y="195620"/>
            <a:ext cx="3397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类装饰器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重载构造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code1125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585" y="771525"/>
            <a:ext cx="5511800" cy="4331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28061" y="19562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方法装饰器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987425"/>
            <a:ext cx="6381750" cy="2752725"/>
          </a:xfrm>
          <a:prstGeom prst="rect">
            <a:avLst/>
          </a:prstGeom>
        </p:spPr>
      </p:pic>
      <p:sp>
        <p:nvSpPr>
          <p:cNvPr id="14" name="矩形"/>
          <p:cNvSpPr/>
          <p:nvPr/>
        </p:nvSpPr>
        <p:spPr>
          <a:xfrm>
            <a:off x="289859" y="3940169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>
                <a:sym typeface="+mn-ea"/>
              </a:rPr>
              <a:t>装饰器的本质是利用了ES5的Object.defineProperty 属性，这三个参数其实是和Object.defineProperty参数是一致的</a:t>
            </a:r>
            <a:endParaRPr sz="2000" kern="0" dirty="0" err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1130,&quot;width&quot;:9855}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811</Words>
  <Application>WPS 演示</Application>
  <PresentationFormat>全屏显示(16:9)</PresentationFormat>
  <Paragraphs>82</Paragraphs>
  <Slides>24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187</cp:revision>
  <dcterms:created xsi:type="dcterms:W3CDTF">2016-04-25T01:54:00Z</dcterms:created>
  <dcterms:modified xsi:type="dcterms:W3CDTF">2022-04-10T05:53:45Z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EF61D993BA6944BFA6EBE0E41CBDE3E6</vt:lpwstr>
  </property>
</Properties>
</file>