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432" r:id="rId5"/>
    <p:sldId id="407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902"/>
        <p:guide orient="horz" pos="1620"/>
        <p:guide pos="612"/>
        <p:guide pos="839"/>
        <p:guide orient="horz" pos="2733"/>
        <p:guide orient="horz" pos="100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这个需要babel的支持，详情可以参见babel-plugin-proposal-class-properties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https://babeljs.io/docs/en/babel-plugin-proposal-class-properties#loose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注意四个参数：</a:t>
            </a:r>
            <a:endParaRPr lang="zh-CN" altLang="en-US"/>
          </a:p>
          <a:p>
            <a:r>
              <a:rPr lang="zh-CN" altLang="en-US"/>
              <a:t>● message： 出现错误时，打印的错误</a:t>
            </a:r>
            <a:endParaRPr lang="zh-CN" altLang="en-US"/>
          </a:p>
          <a:p>
            <a:r>
              <a:rPr lang="zh-CN" altLang="en-US"/>
              <a:t>● toast： 出现错误，是否Toast</a:t>
            </a:r>
            <a:endParaRPr lang="zh-CN" altLang="en-US"/>
          </a:p>
          <a:p>
            <a:r>
              <a:rPr lang="zh-CN" altLang="en-US"/>
              <a:t>● report: 出现错误，是否上报</a:t>
            </a:r>
            <a:endParaRPr lang="zh-CN" altLang="en-US"/>
          </a:p>
          <a:p>
            <a:r>
              <a:rPr lang="zh-CN" altLang="en-US"/>
              <a:t>● log: 使用使用console.error打印</a:t>
            </a:r>
            <a:endParaRPr lang="zh-CN" altLang="en-US"/>
          </a:p>
          <a:p>
            <a:r>
              <a:rPr lang="zh-CN" altLang="en-US"/>
              <a:t>可能你说，这这，消息定死，不合理啊。我要是有其他消息呢。</a:t>
            </a:r>
            <a:endParaRPr lang="zh-CN" altLang="en-US"/>
          </a:p>
          <a:p>
            <a:r>
              <a:rPr lang="zh-CN" altLang="en-US"/>
              <a:t>此时我微微一笑别急， 再看一段代码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是的，没错，你可以通过抛出 自定义的CatchError来覆盖之前的默认选项。</a:t>
            </a:r>
            <a:endParaRPr lang="zh-CN" altLang="en-US"/>
          </a:p>
          <a:p>
            <a:r>
              <a:rPr lang="zh-CN" altLang="en-US"/>
              <a:t>这个methodCatch可以捕获，同步和异步的错误，我们来一起看看全部的代码。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目前我们就完成了：</a:t>
            </a:r>
            <a:endParaRPr lang="zh-CN" altLang="en-US"/>
          </a:p>
          <a:p>
            <a:r>
              <a:rPr lang="zh-CN" altLang="en-US"/>
              <a:t>1. 利用装饰器重写原方法，达到捕获错误的目的</a:t>
            </a:r>
            <a:endParaRPr lang="zh-CN" altLang="en-US"/>
          </a:p>
          <a:p>
            <a:r>
              <a:rPr lang="zh-CN" altLang="en-US"/>
              <a:t>2. 自定义错误类，抛出它，就能达到覆盖默认选项的目的，增加了灵活性。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1. 功能局限</a:t>
            </a:r>
            <a:endParaRPr lang="zh-CN" altLang="en-US"/>
          </a:p>
          <a:p>
            <a:r>
              <a:rPr lang="zh-CN" altLang="en-US"/>
              <a:t>2. 抽象不够</a:t>
            </a:r>
            <a:endParaRPr lang="zh-CN" altLang="en-US"/>
          </a:p>
          <a:p>
            <a:r>
              <a:rPr lang="zh-CN" altLang="en-US"/>
              <a:t>获取选项,代理函数, 错误处理函数完全可以分离，变成通用方法。</a:t>
            </a:r>
            <a:endParaRPr lang="zh-CN" altLang="en-US"/>
          </a:p>
          <a:p>
            <a:r>
              <a:rPr lang="zh-CN" altLang="en-US"/>
              <a:t>3. 同步方法经过转换后会变为异步方法。</a:t>
            </a:r>
            <a:endParaRPr lang="zh-CN" altLang="en-US"/>
          </a:p>
          <a:p>
            <a:r>
              <a:rPr lang="zh-CN" altLang="en-US"/>
              <a:t>所以理论上，要区分同步和异步方案。</a:t>
            </a:r>
            <a:endParaRPr lang="zh-CN" altLang="en-US"/>
          </a:p>
          <a:p>
            <a:r>
              <a:rPr lang="zh-CN" altLang="en-US"/>
              <a:t>4. 错误处理函数再异常怎么办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基于装饰器优雅的捕获异常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27631" y="62742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-定义默认处理函数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923415"/>
            <a:ext cx="9144000" cy="209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51686" y="195620"/>
            <a:ext cx="5302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-区分同步方法和异步方法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699770"/>
            <a:ext cx="7437755" cy="4420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87676" y="267375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方法异常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捕获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131570"/>
            <a:ext cx="8900795" cy="342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67586" y="339765"/>
            <a:ext cx="4921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具备多级选项定义能力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1563370"/>
            <a:ext cx="8946515" cy="252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03258" y="411520"/>
            <a:ext cx="3046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getter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3325"/>
            <a:ext cx="9144000" cy="3362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65158" y="267375"/>
            <a:ext cx="3046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getter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813435"/>
            <a:ext cx="7501890" cy="4330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8081" y="267375"/>
            <a:ext cx="4540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支持属性定义和赋值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491615"/>
            <a:ext cx="8883650" cy="265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1731" y="195620"/>
            <a:ext cx="4540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支持属性定义和赋值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843280"/>
            <a:ext cx="871220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28416" y="19562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一览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风采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915670"/>
            <a:ext cx="4598035" cy="408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11956" y="267375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987425"/>
            <a:ext cx="4695825" cy="360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1" y="19562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719455"/>
            <a:ext cx="4116705" cy="442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9431" y="339765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具备相似功能的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131570"/>
            <a:ext cx="8696960" cy="369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91866" y="411520"/>
            <a:ext cx="2254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基础版-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75715"/>
            <a:ext cx="8527415" cy="322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91866" y="411520"/>
            <a:ext cx="2254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基础版-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964565"/>
            <a:ext cx="8028305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53933" y="483275"/>
            <a:ext cx="47301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基础版-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默认Error处理配置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1036320"/>
            <a:ext cx="7067550" cy="3590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86953" y="483275"/>
            <a:ext cx="4664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基础版-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自定义CatchEr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036320"/>
            <a:ext cx="8594725" cy="4061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7721" y="51475"/>
            <a:ext cx="2635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基础版-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67585" y="483235"/>
            <a:ext cx="5288280" cy="469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63621" y="339765"/>
            <a:ext cx="2254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基础版-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不足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059815"/>
            <a:ext cx="55245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99386" y="411520"/>
            <a:ext cx="40271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getOption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131570"/>
            <a:ext cx="8820785" cy="3696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2540,&quot;width&quot;:1411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195</Words>
  <Application>WPS 演示</Application>
  <PresentationFormat>全屏显示(16:9)</PresentationFormat>
  <Paragraphs>40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198</cp:revision>
  <dcterms:created xsi:type="dcterms:W3CDTF">2016-04-25T01:54:00Z</dcterms:created>
  <dcterms:modified xsi:type="dcterms:W3CDTF">2022-04-10T08:41:59Z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