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312" r:id="rId9"/>
    <p:sldId id="313" r:id="rId10"/>
    <p:sldId id="314" r:id="rId11"/>
    <p:sldId id="316" r:id="rId12"/>
    <p:sldId id="317" r:id="rId13"/>
    <p:sldId id="318" r:id="rId14"/>
    <p:sldId id="323" r:id="rId15"/>
    <p:sldId id="319" r:id="rId16"/>
    <p:sldId id="320" r:id="rId17"/>
    <p:sldId id="321" r:id="rId18"/>
    <p:sldId id="322" r:id="rId19"/>
    <p:sldId id="324" r:id="rId20"/>
    <p:sldId id="325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50"/>
        <p:guide orient="horz" pos="940"/>
        <p:guide pos="5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  <a:endParaRPr lang="zh-CN" altLang="en-US">
              <a:sym typeface="Calibri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  <a:endParaRPr lang="zh-CN" altLang="en-US"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-122"/>
          <a:ea typeface="微软雅黑" charset="-122"/>
          <a:cs typeface="微软雅黑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-122"/>
          <a:ea typeface="微软雅黑" charset="-122"/>
          <a:cs typeface="微软雅黑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-122"/>
          <a:ea typeface="微软雅黑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-122"/>
          <a:ea typeface="微软雅黑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-122"/>
          <a:ea typeface="微软雅黑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-122"/>
          <a:ea typeface="微软雅黑" charset="-122"/>
          <a:cs typeface="微软雅黑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-122"/>
          <a:ea typeface="微软雅黑" charset="-122"/>
          <a:cs typeface="微软雅黑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-122"/>
          <a:ea typeface="微软雅黑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-122"/>
          <a:ea typeface="微软雅黑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-122"/>
          <a:ea typeface="微软雅黑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-122"/>
          <a:ea typeface="微软雅黑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Proxy和代理模式</a:t>
            </a:r>
            <a:endParaRPr lang="zh-CN" altLang="en-US" sz="3000" b="1" kern="0" dirty="0" smtClean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拦截范围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85365" y="577890"/>
            <a:ext cx="45732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getPrototypeOf  捕获器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1275715"/>
            <a:ext cx="345694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3219450"/>
            <a:ext cx="3457575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74900" y="577890"/>
            <a:ext cx="4394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setPrototypeOf 捕获器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779270"/>
            <a:ext cx="8540115" cy="285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拦截new操作，Function和Class都可以new, 所以，都可以被拦截。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1163" y="577890"/>
            <a:ext cx="32416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construct 捕获器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670" y="2150110"/>
            <a:ext cx="6450330" cy="211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一个场景覆盖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其他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捕获器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348105"/>
            <a:ext cx="73152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捕获器函数里面的this是new Proxy的第二个参数对象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78654" y="22116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Proxy的实例，数据类型和被代理数据类型一致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注意事项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643505"/>
            <a:ext cx="5755005" cy="242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2837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返回值：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 {"proxy": proxy, "revoke": revoke}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Proxy.revocable(target, handler);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299366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proxy：和用一般方式 new Proxy(target, handler) 创建的代理对象没什么不同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可取消代理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409380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revoke：撤销掉和它一起生成的那个代理对象。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场景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：缓存数据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8494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当不方便直接访问一个对象（被代理对象），提供另外一个对象（代理对象）来控制对这个对象的访问。代理对象对请求做出一些处理之后，再把请求转交给被代理对象。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场景2： 数据效验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代理模式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代理模式： 控制器访问能力， 隐藏底层操作的具体信息。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装饰器模式： 增强其能力，多个装饰，层层增加其能力。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58235" y="577890"/>
            <a:ext cx="18275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VS装饰器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52780" y="2473960"/>
            <a:ext cx="4638675" cy="16300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它囊括了 JavaScript 引擎内部专有的 “内部方法”。例如Object.keys、Object.getOwnPropertyNames，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delete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反射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815080" y="577890"/>
            <a:ext cx="15138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Reflect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1492885"/>
            <a:ext cx="3649345" cy="308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11804" y="22545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语法：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 const p = new Proxy(target, handler)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创建一个对象的代理，从而实现基本操作的拦截和自定义（如属性查找、赋值、枚举、函数调用等）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611674" y="307621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target：要使用 Proxy 包装的目标对象（可以是任何类型的对象，包括原生数组，函数，甚至另一个代理）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47745" y="577890"/>
            <a:ext cx="2048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Proxy对象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674" y="401220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handler：一个对象，各属性中的函数分别定义了在执行各种操作时代理 p 的行为。</a:t>
            </a:r>
            <a:r>
              <a:rPr lang="zh-CN" altLang="en-US" sz="2000" u="none" strike="noStrike" kern="1200" cap="none" spc="0" baseline="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每个属性，代表这一种可以代办的事项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033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handler的函数属性是 Proxy 的各个捕获器。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00413" y="577890"/>
            <a:ext cx="25431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Proxy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捕获器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1707515"/>
            <a:ext cx="7971155" cy="3323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09470" y="577890"/>
            <a:ext cx="4925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get，set 读取和设置捕获器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067560"/>
            <a:ext cx="7200900" cy="294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28470" y="577890"/>
            <a:ext cx="5687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get，set 读取和设置捕获器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示例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275715"/>
            <a:ext cx="6268085" cy="356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当其设置obj某个属性，obj自身不存这个属性，但是原型(代理对象)上存在这个属性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某个对象obj的原型是一个代理对象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会触发set捕捉器，这个时候 receiver  === 某个对象obj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50720" y="577890"/>
            <a:ext cx="5242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receiver 不是代理对象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的情况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实例和原型都有某个属性比如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name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某个对象obj的原型是一个代理对象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obj</a:t>
            </a:r>
            <a:r>
              <a:rPr lang="zh-CN" altLang="en-US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访问原型某个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getter </a:t>
            </a:r>
            <a:r>
              <a:rPr lang="zh-CN" altLang="en-US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方法，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getter</a:t>
            </a:r>
            <a:r>
              <a:rPr lang="zh-CN" altLang="en-US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里面访问</a:t>
            </a:r>
            <a:r>
              <a:rPr lang="en-US" altLang="zh-CN" sz="200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this.name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760220" y="577890"/>
            <a:ext cx="5623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receiver 不是代理对象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的情况二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-122"/>
                <a:ea typeface="微软雅黑" charset="-122"/>
                <a:cs typeface="微软雅黑" charset="-122"/>
                <a:sym typeface="Calibri" pitchFamily="34" charset="0"/>
              </a:rPr>
              <a:t>拦截范围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  <a:sym typeface="Calibri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60003" y="577890"/>
            <a:ext cx="40239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-122"/>
                <a:ea typeface="微软雅黑" charset="-122"/>
                <a:cs typeface="微软雅黑" charset="-122"/>
              </a:rPr>
              <a:t>apply 函数调用捕获器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203325"/>
            <a:ext cx="7010400" cy="1771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3579495"/>
            <a:ext cx="574357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1070</Words>
  <Application>Kingsoft Office WPP</Application>
  <PresentationFormat>全屏显示(16:9)</PresentationFormat>
  <Paragraphs>97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jj</cp:lastModifiedBy>
  <cp:revision>48</cp:revision>
  <dcterms:created xsi:type="dcterms:W3CDTF">2016-04-25T01:54:00Z</dcterms:created>
  <dcterms:modified xsi:type="dcterms:W3CDTF">2022-04-13T16:58:23Z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  <property fmtid="{D5CDD505-2E9C-101B-9397-08002B2CF9AE}" pid="3" name="ICV">
    <vt:lpwstr>EF61D993BA6944BFA6EBE0E41CBDE3E6</vt:lpwstr>
  </property>
</Properties>
</file>