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56" r:id="rId5"/>
    <p:sldId id="310" r:id="rId7"/>
    <p:sldId id="311" r:id="rId8"/>
    <p:sldId id="330" r:id="rId9"/>
    <p:sldId id="312" r:id="rId10"/>
    <p:sldId id="313" r:id="rId11"/>
    <p:sldId id="314" r:id="rId12"/>
    <p:sldId id="331" r:id="rId13"/>
    <p:sldId id="332" r:id="rId14"/>
    <p:sldId id="333" r:id="rId15"/>
    <p:sldId id="334" r:id="rId16"/>
    <p:sldId id="335" r:id="rId17"/>
    <p:sldId id="336" r:id="rId18"/>
    <p:sldId id="338" r:id="rId19"/>
    <p:sldId id="339" r:id="rId20"/>
    <p:sldId id="340" r:id="rId21"/>
    <p:sldId id="341" r:id="rId22"/>
    <p:sldId id="343" r:id="rId23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20"/>
        <p:guide pos="612"/>
        <p:guide pos="839"/>
        <p:guide orient="horz" pos="2744"/>
        <p:guide orient="horz" pos="940"/>
        <p:guide pos="5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相信很多写过React的同学，都应该用过PureComponent，PureComponent会在每次更新前作一次浅比较。</a:t>
            </a:r>
            <a:endParaRPr lang="zh-CN" altLang="en-US"/>
          </a:p>
          <a:p>
            <a:r>
              <a:rPr lang="zh-CN" altLang="en-US"/>
              <a:t>相当于内部自动调用shouldComponentUpdate。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我们会发现，我们调用</a:t>
            </a:r>
            <a:r>
              <a:rPr lang="en-US" altLang="zh-CN"/>
              <a:t>cahgneList</a:t>
            </a:r>
            <a:r>
              <a:rPr lang="zh-CN" altLang="en-US"/>
              <a:t>的时候，修改第一个元素中的info属性中的字段，子组件并没有刷新。但是数据确实修改了，</a:t>
            </a:r>
            <a:r>
              <a:rPr lang="en-US" altLang="zh-CN"/>
              <a:t>test</a:t>
            </a:r>
            <a:r>
              <a:rPr lang="zh-CN" altLang="en-US"/>
              <a:t>变为</a:t>
            </a:r>
            <a:r>
              <a:rPr lang="en-US" altLang="zh-CN"/>
              <a:t>7</a:t>
            </a:r>
            <a:r>
              <a:rPr lang="zh-CN" altLang="en-US"/>
              <a:t>了。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重点就在于我们的子组件采用了PureComponent，这里会做浅比较，认为info对象没有改变。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有些人会说了，你这是直接赋值啊，你不会重新创建个对象吗：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https://immerjs.github.io/immer/zh-CN/example-setstate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JavaScript 中，Object 和 Array 是可变的，String 和 Number 是不可变的。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也可以说：在修改时，生成的新的数据， 对新数据的的操作都不会影响之前的数据。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优点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● 保护数据， 减少bug</a:t>
            </a:r>
            <a:endParaRPr lang="zh-CN" altLang="en-US"/>
          </a:p>
          <a:p>
            <a:r>
              <a:rPr lang="zh-CN" altLang="en-US"/>
              <a:t>防止意外的更改，没有更改就没有伤害。</a:t>
            </a:r>
            <a:endParaRPr lang="zh-CN" altLang="en-US"/>
          </a:p>
          <a:p>
            <a:r>
              <a:rPr lang="zh-CN" altLang="en-US"/>
              <a:t>比如函数式编程中的副作用的概念，有一条就是不修改入参。 如果传入的是不可变数据，从根本杜绝了你修改入参的可能性。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没有副作用的函数，才是“好”函数。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● 方便跟踪数据变更，便于排错</a:t>
            </a:r>
            <a:endParaRPr lang="zh-CN" altLang="en-US"/>
          </a:p>
          <a:p>
            <a:r>
              <a:rPr lang="zh-CN" altLang="en-US"/>
              <a:t>每次变更，都有变更前的数据和变更后的数据。</a:t>
            </a:r>
            <a:endParaRPr lang="zh-CN" altLang="en-US"/>
          </a:p>
          <a:p>
            <a:r>
              <a:rPr lang="zh-CN" altLang="en-US"/>
              <a:t>我们方便收集数据，甚至进行数据还原。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著名的 immutable-js， 就是这个思路, 定义List, Stack, Map, OrderedMap, Set, OrderedSet 和Record这么多对象。</a:t>
            </a:r>
            <a:endParaRPr lang="zh-CN" altLang="en-US"/>
          </a:p>
          <a:p>
            <a:r>
              <a:rPr lang="zh-CN" altLang="en-US"/>
              <a:t>哎，心累。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不过其提供了，toArray, toObject, toJS等方法，把自定义对象转为普通对象。</a:t>
            </a:r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82994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基于proxy的不可变数据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  <a:p>
            <a:pPr algn="ctr"/>
            <a:endParaRPr lang="zh-CN" altLang="en-US" u="none" strike="noStrike" kern="1200" cap="none" spc="0" baseline="0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395904" y="134781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著名的 immutable-js， 就是这个思路, 定义List, Stack, Map, OrderedMap, Set, OrderedSet 和Record这么多对象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123758" y="412155"/>
            <a:ext cx="485076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自定义对象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-immutableJS</a:t>
            </a:r>
            <a:endParaRPr 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2139950"/>
            <a:ext cx="4101465" cy="2722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60" y="2571750"/>
            <a:ext cx="4828540" cy="1769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772920" y="412155"/>
            <a:ext cx="55524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不可变对象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-函数 + 复制的思路</a:t>
            </a:r>
            <a:endParaRPr 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通过函数调用，内部复制，产生新的对象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8916" y="25000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之后，你对新的对象操作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矩形"/>
          <p:cNvSpPr/>
          <p:nvPr/>
        </p:nvSpPr>
        <p:spPr>
          <a:xfrm>
            <a:off x="538281" y="372430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最后返回你更新完毕的新对象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755650" y="616625"/>
            <a:ext cx="73736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不可变对象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-函数 + 复制的思路(性能问题)</a:t>
            </a:r>
            <a:endParaRPr 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6" y="19234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假设10000个对象， 10个属性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538916" y="30759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深度复制，结果的消耗是 30多毫秒。 2帧左右，这不能接受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72093" y="555665"/>
            <a:ext cx="351091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不可变对象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新思路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796" y="17081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基于函数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467796" y="29318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利用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Proxy,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代理对象，操作代理对象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796" y="415547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关注被更改的数据， 不更改的数据可以复用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55278" y="555665"/>
            <a:ext cx="3344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第三方不可变对象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796" y="1708180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JavaScript 没有开箱即用的不可变结构，但有第三方实现。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467796" y="29318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最受欢迎的是 Immutable.js 和immer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.js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zh-CN" alt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756853" y="555665"/>
            <a:ext cx="354139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immutableJS用法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1348105"/>
            <a:ext cx="7658100" cy="3152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7721" y="268010"/>
            <a:ext cx="2302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用法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9710" y="820420"/>
            <a:ext cx="6477000" cy="417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691641" y="339765"/>
            <a:ext cx="554863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immutableJS 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vs</a:t>
            </a:r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Immer 对比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467796" y="12754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immutableJS需要使用者学习它的数据结构操作方式，没有 Immer 提供的使用原生对象的操作方式简单、易用；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矩形"/>
          <p:cNvSpPr/>
          <p:nvPr/>
        </p:nvSpPr>
        <p:spPr>
          <a:xfrm>
            <a:off x="467796" y="2428270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ImmutableJS它的操作结果需要通过toJS方法才能得到原生对象，这使得在操作一个对象的时候，时刻要注意操作的是原生对象还是 ImmutableJS 的返回结果，稍不注意，就会产生意想不到的 bug。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"/>
          <p:cNvSpPr/>
          <p:nvPr/>
        </p:nvSpPr>
        <p:spPr>
          <a:xfrm>
            <a:off x="467796" y="41040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immer </a:t>
            </a:r>
            <a:r>
              <a:rPr 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体量小巧</a:t>
            </a:r>
            <a:endParaRPr lang="zh-CN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059748" y="195620"/>
            <a:ext cx="27984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React 中state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"/>
          <p:cNvSpPr/>
          <p:nvPr/>
        </p:nvSpPr>
        <p:spPr>
          <a:xfrm>
            <a:off x="323651" y="91570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PureComponent</a:t>
            </a:r>
            <a:r>
              <a:rPr 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会在每次更新前作一次浅比较</a:t>
            </a:r>
            <a:endParaRPr lang="en-US"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850" y="1229360"/>
            <a:ext cx="4890135" cy="311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85" y="1651000"/>
            <a:ext cx="423418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39341" y="555665"/>
            <a:ext cx="420751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immer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的几个应用场景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595" y="1347470"/>
            <a:ext cx="6098540" cy="369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18560" y="19562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本节内容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3485" y="748665"/>
            <a:ext cx="4037965" cy="4361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338928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对象被赋值几次后，更改了对象的某个属性，发现其被引用的对象也发生了变化。这就是可变对象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4283879" y="264346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因为两个对象用的相同的引用地址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718560" y="577890"/>
            <a:ext cx="1706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可变数据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9919" y="4012203"/>
            <a:ext cx="8565279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存在问题：除非你清楚的知道要修改的 对象/属性 及其关联的对象，否则你很难发现它是何时被变化的。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795" y="2282190"/>
            <a:ext cx="3505200" cy="1114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289361" y="1564035"/>
            <a:ext cx="8565279" cy="101473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Immutable Data(不可变数据) 就是一旦创建，就不能再被更改的数据。对 Immutable 对象的任何修改或添加删除操作都会返回一个新的 Immutable 对象。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1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不可变数据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" name="矩形"/>
          <p:cNvSpPr/>
          <p:nvPr/>
        </p:nvSpPr>
        <p:spPr>
          <a:xfrm>
            <a:off x="289361" y="3075970"/>
            <a:ext cx="8565279" cy="132207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实现原理就是使用旧数据创建新数据时，要保证旧数据可用且不变。同时为了避免 深度克隆把所有节点都复制一遍带来的性能损耗，Immutable 使用了 结构共享，即如果对象树中一个节点发生变化，只修改这个节点和受它影响的父节点，其它节点则进行共享。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491866" y="51475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不可变数据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 descr="f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6615" y="555625"/>
            <a:ext cx="4818380" cy="4517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147060" y="577890"/>
            <a:ext cx="2849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不可变数据优点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995805"/>
            <a:ext cx="8340725" cy="214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569210" y="195620"/>
            <a:ext cx="4005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实现不可变数据 - 方法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78286" y="10598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用专门独立的方法，去更改数据的属性。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564005"/>
            <a:ext cx="5424805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468294" y="3076251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没有面向对象编程的“气味“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468294" y="185232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调用麻烦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1807210" y="577890"/>
            <a:ext cx="5529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实现不可变数据 - 方法</a:t>
            </a:r>
            <a:r>
              <a:rPr 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（缺点）</a:t>
            </a:r>
            <a:endParaRPr 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1997710" y="195620"/>
            <a:ext cx="51485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实现不可变数据 - 自定义对象</a:t>
            </a:r>
            <a:endParaRPr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78286" y="10598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自定新的对象类型，把对数据的操作细节封装在新的对象类型上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655" y="1564005"/>
            <a:ext cx="4827905" cy="346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1085</Words>
  <Application>WPS 演示</Application>
  <PresentationFormat>全屏显示(16:9)</PresentationFormat>
  <Paragraphs>87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sunaj01</cp:lastModifiedBy>
  <cp:revision>79</cp:revision>
  <dcterms:created xsi:type="dcterms:W3CDTF">2016-04-25T01:54:00Z</dcterms:created>
  <dcterms:modified xsi:type="dcterms:W3CDTF">2022-04-16T16:27:08Z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2052-10.8.2.6666</vt:lpwstr>
  </property>
  <property fmtid="{D5CDD505-2E9C-101B-9397-08002B2CF9AE}" pid="3" name="ICV">
    <vt:lpwstr>EF61D993BA6944BFA6EBE0E41CBDE3E6</vt:lpwstr>
  </property>
</Properties>
</file>