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280" r:id="rId7"/>
    <p:sldId id="311" r:id="rId8"/>
    <p:sldId id="312" r:id="rId9"/>
    <p:sldId id="313" r:id="rId10"/>
    <p:sldId id="314" r:id="rId11"/>
    <p:sldId id="319" r:id="rId12"/>
    <p:sldId id="321" r:id="rId13"/>
    <p:sldId id="322" r:id="rId14"/>
    <p:sldId id="323" r:id="rId15"/>
    <p:sldId id="324" r:id="rId16"/>
    <p:sldId id="295" r:id="rId17"/>
    <p:sldId id="333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6"/>
        <p:guide pos="839"/>
        <p:guide orient="horz" pos="2744"/>
        <p:guide orient="horz" pos="94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'\141', '\x61', '\u0061'背后的字符编码知识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有些码点的字符是不能被正常显示的，比如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码点为31和127的字符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其能表示的码点范围值为 0-255。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63645" y="577890"/>
            <a:ext cx="16167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 八进制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90" y="915670"/>
            <a:ext cx="3275330" cy="1802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10628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两位十六进制码点, 0x00 ~ 0xFF（0~255） , 和 \八进制码一样，不可显示的码点字符，直接显示其编码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726" y="141947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0x表示16进制的数字，所以\x大家也很好理解，是16进制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80703" y="577890"/>
            <a:ext cx="29825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\x 两位十六进制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2787650"/>
            <a:ext cx="3918585" cy="233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截取前4位，后面的直接追加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726" y="1347719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这里固定是4位，少一位都不行。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码点大于0xFFFF，大于4位16进制的字符怎么表示？？？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11805" y="577890"/>
            <a:ext cx="31203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\u  四位十六进制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3131820" y="1635760"/>
            <a:ext cx="5129530" cy="1101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3003550"/>
            <a:ext cx="38195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ES6新增的能力。 这个多了一个{}包裹。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44215" y="577890"/>
            <a:ext cx="26555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\u{ 十六进制 }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75" y="2428240"/>
            <a:ext cx="448627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851660"/>
            <a:ext cx="72390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\8进制，是不被允许的，非得用，那就 ${''}包裹一下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可以使用\u， \u{}, \x格式的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96565" y="577890"/>
            <a:ext cx="31508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ES6的模板字符串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467360" y="3291840"/>
            <a:ext cx="7531100" cy="1428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5" y="1646555"/>
            <a:ext cx="4191000" cy="1000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匹配中文的正则。只能识别常见中文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实际的应用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2715895"/>
            <a:ext cx="5915025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09950" y="555665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去掉空白字符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1275715"/>
            <a:ext cx="9086850" cy="1895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931795"/>
            <a:ext cx="9153525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09065" y="577890"/>
            <a:ext cx="63258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 content属性 和  CSS 字体图标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708150"/>
            <a:ext cx="6248400" cy="329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61055" y="577890"/>
            <a:ext cx="2421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CSS颜色色值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9045" y="1828800"/>
            <a:ext cx="4105275" cy="148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至少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575560" y="577890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有几种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表示方式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？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820" y="1563370"/>
            <a:ext cx="4857750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个是利用了UTF-16编码特性。 因为\uD800-\DFFF是代理区，具体UTF-16编码的东西，单独来讲解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37560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字符个数统计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139950"/>
            <a:ext cx="7315200" cy="1724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440" y="3580130"/>
            <a:ext cx="374332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编码转换，比如utf-8转base64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emoji图标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305" y="1348105"/>
            <a:ext cx="7046595" cy="3429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21169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ASCII码第一位始终是0, 那么实际可以表示的状态是 2^7 = 128种字符。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42726" y="141947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 码 占用一个字节，一个字节为8个bit位。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43094" y="314765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0~31 之间的ASCII码常用于控制像打印机一样的外围设备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386013" y="577890"/>
            <a:ext cx="43719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编码基础知识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：ASCII 码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919" y="38677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32~127 之间的ASCII码表示的符号，在我们的键盘上都可以被找到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 128-255部分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97063" y="577890"/>
            <a:ext cx="53498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 额外扩展的版本 EASCII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483485" y="2139315"/>
            <a:ext cx="5900420" cy="3034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Unicode是字符集， 为了兼容ASCII，Unicode规定前0-127个字符是和ASCII是一样的，不一样的是128-255这一部分。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185159"/>
            <a:ext cx="763289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 为世界上所有字符都分配了一个唯一的编号(码点)，这个编号范围从 0x000000 到 0x10FFFF (十六进制)，有 100 多万（1114112），每个字符都有一个唯一的 Unicode 编号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Unicode的 128-255部分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006408" y="577890"/>
            <a:ext cx="31311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Unicode 和 码点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760" y="3251200"/>
            <a:ext cx="5473700" cy="189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7250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可以通过字符串的实例方法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odePointAt获取码点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某个字符规定对应的数值，我们经常称其为码点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String的静态方法fromCodePoint用码点获取对应的字符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码点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110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javascript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代码中的字符，localStrage 存储的字符是基于UTF-16编码的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646804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UTF-8和UTF-16，均是Unicode字符编码的一种实现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957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cookie 存储的字符是基于UTF-8编码的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103880" y="577890"/>
            <a:ext cx="29362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UTF-8, UTF-16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7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 是一个特殊的存在，转义字符，大多数情况下，不产生什么作用。 只对一些特殊的字符起作用。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10978" y="577890"/>
            <a:ext cx="11220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\字符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2402840"/>
            <a:ext cx="6827520" cy="2350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1140</Words>
  <Application>WPS 演示</Application>
  <PresentationFormat>全屏显示(16:9)</PresentationFormat>
  <Paragraphs>103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sunaj01</cp:lastModifiedBy>
  <cp:revision>49</cp:revision>
  <dcterms:created xsi:type="dcterms:W3CDTF">2016-04-25T01:54:00Z</dcterms:created>
  <dcterms:modified xsi:type="dcterms:W3CDTF">2022-04-17T00:01:56Z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EF61D993BA6944BFA6EBE0E41CBDE3E6</vt:lpwstr>
  </property>
</Properties>
</file>