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333" r:id="rId8"/>
    <p:sldId id="334" r:id="rId9"/>
    <p:sldId id="335" r:id="rId10"/>
    <p:sldId id="336" r:id="rId11"/>
    <p:sldId id="337" r:id="rId12"/>
    <p:sldId id="338" r:id="rId13"/>
    <p:sldId id="340" r:id="rId14"/>
    <p:sldId id="341" r:id="rId15"/>
    <p:sldId id="342" r:id="rId16"/>
    <p:sldId id="343" r:id="rId17"/>
    <p:sldId id="344" r:id="rId18"/>
    <p:sldId id="345" r:id="rId19"/>
    <p:sldId id="347" r:id="rId20"/>
    <p:sldId id="348" r:id="rId21"/>
    <p:sldId id="350" r:id="rId22"/>
    <p:sldId id="346" r:id="rId23"/>
    <p:sldId id="351" r:id="rId24"/>
    <p:sldId id="352" r:id="rId25"/>
    <p:sldId id="353" r:id="rId26"/>
    <p:sldId id="354" r:id="rId27"/>
    <p:sldId id="355" r:id="rId28"/>
    <p:sldId id="356" r:id="rId2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25"/>
        <p:guide pos="2826"/>
        <p:guide orient="horz" pos="1620"/>
        <p:guide pos="616"/>
        <p:guide pos="839"/>
        <p:guide orient="horz" pos="2778"/>
        <p:guide orient="horz" pos="855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 Unicode 分为了17个平面空间，每个平面空间包含65536个码位。</a:t>
            </a:r>
            <a:endParaRPr lang="zh-CN" altLang="en-US"/>
          </a:p>
          <a:p>
            <a:r>
              <a:rPr lang="zh-CN" altLang="en-US"/>
              <a:t>其中0号空间，为基本多种平面，其余的为辅助平面。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第0平面，包含了大量的常用字符和符号，同时还包含了代理区（高码点代理区和低码点代理区）。</a:t>
            </a:r>
            <a:endParaRPr lang="zh-CN" altLang="en-US"/>
          </a:p>
          <a:p>
            <a:r>
              <a:rPr lang="zh-CN" altLang="en-US"/>
              <a:t>高代理（High Surrogates） U+D800 ~ U+DBFF</a:t>
            </a:r>
            <a:endParaRPr lang="zh-CN" altLang="en-US"/>
          </a:p>
          <a:p>
            <a:r>
              <a:rPr lang="zh-CN" altLang="en-US"/>
              <a:t>低代理（Low Surrogate） U+DC00 ~ U+DFFF</a:t>
            </a:r>
            <a:endParaRPr lang="zh-CN" altLang="en-US"/>
          </a:p>
          <a:p>
            <a:r>
              <a:rPr lang="zh-CN" altLang="en-US"/>
              <a:t>Unicode 查看码表：https://www.unicode.org/charts/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为Unicode字符集的编码值范围为0-0x10FFFF，而大于等于0x10000的辅助平面区的编码值无法用2个字节来表示，所以Unicode标准规定：基本多语言平面内，U+D800..U+DFFF的值不对应于任何字符，为代理区。因此，UTF-16利用保留下来的0xD800-0xDFFF区段的码位来对辅助平面的字符的码位进行编码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我们发现占四个字节的字符区间（辅助平面）为： U+10000 到 U+10FFFF，最大为0x10FFFF，由于两个字节的数，我们已经表示了（0-65535）65536个编码，我们四个字节的时候，不需要再表示这些字符，我们减去这些：</a:t>
            </a:r>
            <a:endParaRPr lang="zh-CN" altLang="en-US"/>
          </a:p>
          <a:p>
            <a:r>
              <a:rPr lang="zh-CN" altLang="en-US"/>
              <a:t>0x10FFFF - 0X10000 = 1114111 - 65536 = 1048575 </a:t>
            </a:r>
            <a:endParaRPr lang="zh-CN" altLang="en-US"/>
          </a:p>
          <a:p>
            <a:r>
              <a:rPr lang="zh-CN" altLang="en-US"/>
              <a:t>1048575 转换为二进制：11111111111111111111，刚好占用20位。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这个时候你就会问了，你这四个字节的数字占用了：110110和 110111，那我原本占用两个字节的该怎么办！</a:t>
            </a:r>
            <a:endParaRPr lang="zh-CN" altLang="en-US"/>
          </a:p>
          <a:p>
            <a:r>
              <a:rPr lang="zh-CN" altLang="en-US"/>
              <a:t>其实UTF-16不愧是Unicode 的亲儿子，我都给你准备好了，110110 00000 00000 - 110110 11111 11111</a:t>
            </a:r>
            <a:endParaRPr lang="zh-CN" altLang="en-US"/>
          </a:p>
          <a:p>
            <a:r>
              <a:rPr lang="zh-CN" altLang="en-US"/>
              <a:t>这个区间为高代理位，110111 00000 00000 - 110111 11111 11111 这个为低代理位。</a:t>
            </a:r>
            <a:endParaRPr lang="zh-CN" altLang="en-US"/>
          </a:p>
          <a:p>
            <a:r>
              <a:rPr lang="zh-CN" altLang="en-US"/>
              <a:t>这个区间在Unicode 第 0 平面已经给留出来了！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高代理码点：0xD800（1101 1000 0000 0000）-0xD800（1101 1011 1111 1111）</a:t>
            </a:r>
            <a:endParaRPr lang="zh-CN" altLang="en-US"/>
          </a:p>
          <a:p>
            <a:r>
              <a:rPr lang="zh-CN" altLang="en-US"/>
              <a:t>低代理码点：0xDC00 （1101 1100 0000 0000）- 0xDC00 （1101 1111 1111 1111）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可以发现前6位分别为：110110和110111。 后十位都为0。</a:t>
            </a:r>
            <a:endParaRPr lang="zh-CN" altLang="en-US"/>
          </a:p>
          <a:p>
            <a:r>
              <a:rPr lang="zh-CN" altLang="en-US"/>
              <a:t>高代理点剩余十位+ 低代理点剩余10位 = 20位。</a:t>
            </a:r>
            <a:endParaRPr lang="zh-CN" altLang="en-US"/>
          </a:p>
          <a:p>
            <a:r>
              <a:rPr lang="zh-CN" altLang="en-US"/>
              <a:t>十六进制：0X10FFFF - 0X10000 = 1048575,  转换为二进制刚好是11111 11111 ，11111,111111 </a:t>
            </a:r>
            <a:endParaRPr lang="zh-CN" altLang="en-US"/>
          </a:p>
          <a:p>
            <a:r>
              <a:rPr lang="zh-CN" altLang="en-US"/>
              <a:t>刚好可以表示增补平面中的所有码点。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我们来看一下对照表：整个代理区间都是无法打印的，所以打印�</a:t>
            </a:r>
            <a:endParaRPr lang="zh-CN" altLang="en-US"/>
          </a:p>
          <a:p>
            <a:r>
              <a:rPr lang="zh-CN" altLang="en-US"/>
              <a:t>https://www.52unicode.com/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我们来看一下对照表：整个代理区间都是无法打印的，所以打印�</a:t>
            </a:r>
            <a:endParaRPr lang="zh-CN" altLang="en-US"/>
          </a:p>
          <a:p>
            <a:r>
              <a:rPr lang="zh-CN" altLang="en-US"/>
              <a:t>https://www.52unicode.com/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在线Unicode中文互转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http://tools.jb51.net/transcoding/unicode_chinese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● “𢂘”这个字的Unicode编码是\ud848\udc98，占用了两个码元。</a:t>
            </a:r>
            <a:endParaRPr lang="zh-CN" altLang="en-US"/>
          </a:p>
          <a:p>
            <a:r>
              <a:rPr lang="zh-CN" altLang="en-US"/>
              <a:t>●  用charCodeAt(0)是匹配0位的码元，前两个字节值 55368，toString(16)是ud8d8。</a:t>
            </a:r>
            <a:endParaRPr lang="zh-CN" altLang="en-US"/>
          </a:p>
          <a:p>
            <a:r>
              <a:rPr lang="zh-CN" altLang="en-US"/>
              <a:t>●  用codePointAt(0)是匹配0位的码点，codePointAt能识别出字符串的码点，返回：139416。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st2.codePointAt(0)：取到索引0位的码元，发现后面紧跟的码元可以和当前的码元组成一个码点，就把后面的码元一起包含进来，返回一个码点（"𢂘"）。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st2.codePointAt(0)：取到索引1位的码元，发现后面紧跟的码元不可以和当前的码元组成一个码点，就返回当前码元的码点（56472 对应 16进制 udc98）。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通过乱码�，理解UTF-16编码哲学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78268" y="267375"/>
            <a:ext cx="63861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不使用for of遍历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根据码点范围判断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81305" y="1059498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码点大于0xffff的下一个索引值的值，是不可用的。直接跳过就好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491615"/>
            <a:ext cx="5653405" cy="360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56243" y="483910"/>
            <a:ext cx="31718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不使用for of遍历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51460" y="1491298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能使用Object.values()来获取字符串的全部值吗？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81305" y="2427923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答案是显然不能。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3220085"/>
            <a:ext cx="6924675" cy="104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56243" y="411520"/>
            <a:ext cx="31718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不使用for of遍历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51460" y="1491298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能使用拓展运算获取全部的值吗？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81305" y="2427923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当然是可以，因为字符串实现了Symbol.iterator。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3507740"/>
            <a:ext cx="3600450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26411" y="339765"/>
            <a:ext cx="30899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存储原理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51460" y="1275715"/>
            <a:ext cx="858202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Unicode 本身只规定了每个字符的数字编号是多少，并没有规定这个编号如何存储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2068195"/>
            <a:ext cx="8648065" cy="299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27046" y="411520"/>
            <a:ext cx="30899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存储原理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51460" y="1491615"/>
            <a:ext cx="858202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第0平面，包含了大量的常用字符和符号，同时还包含了代理区（高码点代理区和低码点代理区）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460" y="2571433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高代理区（High Surrogates） U+D800 ~ U+DBFF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251460" y="3723323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低代理区（Low Surrogate） U+DC00 ~ U+DFFF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27046" y="51475"/>
            <a:ext cx="30899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存储原理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630" y="771525"/>
            <a:ext cx="4728210" cy="430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79221" y="411520"/>
            <a:ext cx="61633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UTF-16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存储原理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存储方案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467360" y="1348105"/>
            <a:ext cx="858202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对于编号在 U+0000 到 U+FFFF 的字符（常用字符集），直接用两个字节表示(0-65535)，也就是第0平面区内容。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360" y="2788285"/>
            <a:ext cx="858202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编号在 U+10000 到 U+10FFFF 之间的字符，需要用四个字节表示(65636-1114111)，这里指的就是辅助平面的编码。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08736" y="411520"/>
            <a:ext cx="63042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UTF-16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存储原理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案例（我们认为）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131570"/>
            <a:ext cx="8623935" cy="3702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27046" y="195620"/>
            <a:ext cx="30899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存储原理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748665"/>
            <a:ext cx="6217285" cy="435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27046" y="268010"/>
            <a:ext cx="30899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存储原理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80670" y="1194118"/>
            <a:ext cx="8582025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Unicode标准规定：基本多语言平面内，U+D800..U+DFFF的值不对应于任何字符，为代理区。因此，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UTF-16利用保留下来的0xD800-0xDFFF区段的码位来对辅助平面的字符的码位进行编码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9520" y="12323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5785" y="627380"/>
            <a:ext cx="5310505" cy="4477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27046" y="195620"/>
            <a:ext cx="30899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存储原理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843280"/>
            <a:ext cx="6930390" cy="4159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19861" y="195620"/>
            <a:ext cx="63042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存储原理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辅助平面存储规则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059815"/>
            <a:ext cx="7874000" cy="3461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81861" y="195620"/>
            <a:ext cx="47802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存储原理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案例验证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748665"/>
            <a:ext cx="6085840" cy="4264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7061" y="19562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为什么一定是�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467360" y="1142048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U+D800到U+DFFF 区间没有字符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是没法打印的，故打印�。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635760"/>
            <a:ext cx="8229600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1" y="339765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51460" y="1564005"/>
            <a:ext cx="858202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是不是所有的码点大于0xFFFF的字符在UTF-16编码下，str.charAt(0)和str.charAt(1)都是乱码呢？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08213" y="339765"/>
            <a:ext cx="47275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UTF-16 真的那么完美？？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51460" y="1419860"/>
            <a:ext cx="858202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首先存在空间上的浪费。最少可以用一个字节的，它的最低单元采用了两个字节。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460" y="2787968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目前Unicode5.0 收录的字符已经超过UTF-16所能表达的最大范围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251460" y="4011613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1845" y="41152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字符串的遍历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1059180"/>
            <a:ext cx="4752975" cy="1866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40" y="3020695"/>
            <a:ext cx="458152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2345" y="41152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码点与码元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7116" y="1356995"/>
            <a:ext cx="8758555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 内部，字符以 UTF-16（字符用两个字节或四个字节表示） 的格式储存。码点范围介于U+0000到U+FFFF，两个字节。Unicode 码点大于0xFFFF的字符），四个字节。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107116" y="3136515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对于UTF-16来说，一个码元是16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bit(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两个字节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07116" y="4299835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对于UTF-32来说，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码元是32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bit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（四个字节）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69720" y="411520"/>
            <a:ext cx="59931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字符串的length属性返回的是码元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131570"/>
            <a:ext cx="4276725" cy="1457325"/>
          </a:xfrm>
          <a:prstGeom prst="rect">
            <a:avLst/>
          </a:prstGeom>
        </p:spPr>
      </p:pic>
      <p:sp>
        <p:nvSpPr>
          <p:cNvPr id="3" name="矩形"/>
          <p:cNvSpPr/>
          <p:nvPr/>
        </p:nvSpPr>
        <p:spPr>
          <a:xfrm>
            <a:off x="107315" y="2951798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length属性返回对应几个码元字符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107315" y="3714116"/>
            <a:ext cx="858202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str的Unicode编码是\u0041\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识别为一个码元，str2 Unicode编码是\ud848\udc98，识别为两个码元.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53883" y="411520"/>
            <a:ext cx="54248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charCodeAt 与 codePointAt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23850" y="1275398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charCodeAt：根据</a:t>
            </a:r>
            <a:r>
              <a:rPr lang="zh-CN" altLang="en-US" sz="2000" b="1" u="none" strike="noStrike" kern="1200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码元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匹配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23850" y="1923098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codePointAt：根据</a:t>
            </a:r>
            <a:r>
              <a:rPr sz="2000" b="1" u="none" strike="noStrike" kern="1200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码点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匹配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571115"/>
            <a:ext cx="8355965" cy="2332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16050" y="411520"/>
            <a:ext cx="63004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charCodeAt 与 codePointAt 参数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195" y="1070610"/>
            <a:ext cx="5088255" cy="3013075"/>
          </a:xfrm>
          <a:prstGeom prst="rect">
            <a:avLst/>
          </a:prstGeom>
        </p:spPr>
      </p:pic>
      <p:sp>
        <p:nvSpPr>
          <p:cNvPr id="6" name="矩形"/>
          <p:cNvSpPr/>
          <p:nvPr/>
        </p:nvSpPr>
        <p:spPr>
          <a:xfrm>
            <a:off x="281305" y="4145916"/>
            <a:ext cx="858202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codePointAt(1)与charCodeAt(1) 两个值相同，为什么，不是codePointAt匹配码点，charCodeAt匹配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码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元吗？？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16050" y="411520"/>
            <a:ext cx="63004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charCodeAt 与 codePointAt 参数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81305" y="1491298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codePointAt与charCodeAt接受的索引值都是根据码元。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80670" y="2181543"/>
            <a:ext cx="8582025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codePointAt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b="1" u="none" strike="noStrike" kern="1200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匹配规则是码点，当它匹配到当前索引的码元后，会识别当前的码元是否和后面的码元能否构成一个码点，如果是一个码点，则返回这两个码元的码点，如果不能构成一个码点，就按照当前的码元返回码点。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81350" y="411520"/>
            <a:ext cx="27698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ES6字符串遍历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81305" y="1491298"/>
            <a:ext cx="8582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了解码元和码点的知识后，我们应该怎么遍历字符串呢？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80670" y="2489201"/>
            <a:ext cx="858202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ES6考虑到了这个问题， 其原型上实现了Symbol.iterator，使得其可以使用for of来遍历其值。</a:t>
            </a:r>
            <a:endParaRPr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3195955"/>
            <a:ext cx="4191000" cy="1819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3435985"/>
            <a:ext cx="4220210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890,&quot;width&quot;:1291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1580</Words>
  <Application>WPS 演示</Application>
  <PresentationFormat>全屏显示(16:9)</PresentationFormat>
  <Paragraphs>109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sunaj01</cp:lastModifiedBy>
  <cp:revision>76</cp:revision>
  <dcterms:created xsi:type="dcterms:W3CDTF">2016-04-25T01:54:00Z</dcterms:created>
  <dcterms:modified xsi:type="dcterms:W3CDTF">2022-04-17T03:12:21Z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  <property fmtid="{D5CDD505-2E9C-101B-9397-08002B2CF9AE}" pid="3" name="ICV">
    <vt:lpwstr>EF61D993BA6944BFA6EBE0E41CBDE3E6</vt:lpwstr>
  </property>
</Properties>
</file>