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1" r:id="rId20"/>
    <p:sldId id="362" r:id="rId21"/>
    <p:sldId id="363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6"/>
        <p:guide pos="839"/>
        <p:guide orient="horz" pos="2744"/>
        <p:guide orient="horz" pos="9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187450" y="2067560"/>
            <a:ext cx="7155815" cy="12915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前端Base64编码知识，一文打尽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探索起源，追求真相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31290" y="267375"/>
            <a:ext cx="6281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Base64在前端的应用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混淆加密代码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16230" y="1073150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著名的代码混淆库， javascript-obfuscator，也是有应用base64编码的，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webpack-obfuscator也是基于其封装的。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一起看看选项：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290" y="1851660"/>
            <a:ext cx="6191250" cy="1238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90" y="3291840"/>
            <a:ext cx="6524625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23440" y="483275"/>
            <a:ext cx="4757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Base64在前端的应用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323850" y="1923415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X.509公钥证书， github SSH key， mht文件，邮件附件等等，都有Base64的影子。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87625" y="483275"/>
            <a:ext cx="38290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Base64数据编码起源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395605" y="1183958"/>
            <a:ext cx="8510905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早期邮件传输协议基于 ASCII 文本，对于诸如图片、视频等二进制文件处理并不好。 ASCII 主要用于显示现代英文，到目前为止只定义了 128 个字符，包含控制字符和可显示字符。 为了解决上述问题，Base64 编码顺势而生。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2860040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Base64是编解码，主要的作用不在于安全性，而在于让内容能在各个网关间无错的传输，这才是Base64编码的核心作用。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95605" y="4011930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除了Base64数据编码，其实还有Base32数据编码, Base16数据编码，可以参见 RFC 4648。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83485" y="195620"/>
            <a:ext cx="39179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Base64编码64的含义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7325" y="987743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64就是64个字符的意思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655" y="843280"/>
            <a:ext cx="3703955" cy="4232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563370"/>
            <a:ext cx="3089910" cy="2497455"/>
          </a:xfrm>
          <a:prstGeom prst="rect">
            <a:avLst/>
          </a:prstGeom>
        </p:spPr>
      </p:pic>
      <p:sp>
        <p:nvSpPr>
          <p:cNvPr id="7" name="矩形"/>
          <p:cNvSpPr/>
          <p:nvPr/>
        </p:nvSpPr>
        <p:spPr>
          <a:xfrm>
            <a:off x="187325" y="4145915"/>
            <a:ext cx="438531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当然还有一个字符=，这是填充字符，不属于64里面的范畴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00020" y="411520"/>
            <a:ext cx="34480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Base64编码优缺点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707515"/>
            <a:ext cx="8841740" cy="258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1730" y="555665"/>
            <a:ext cx="40487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UTF8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750" y="2499678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基本流程：char =&gt; 码点 =&gt; </a:t>
            </a:r>
            <a:r>
              <a:rPr lang="zh-CN" altLang="en-US" sz="2000" u="none" strike="noStrike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utf-8编码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=&gt; </a:t>
            </a:r>
            <a:r>
              <a:rPr lang="zh-CN" altLang="en-US" sz="2000" u="none" strike="noStrike" cap="none" spc="0" baseline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base64编码</a:t>
            </a:r>
            <a:endParaRPr lang="zh-CN" altLang="en-US" sz="2000" u="none" strike="noStrike" cap="none" spc="0" baseline="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940425" y="2466975"/>
            <a:ext cx="1447165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4283710" y="2466975"/>
            <a:ext cx="1212215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51910" y="483275"/>
            <a:ext cx="11645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UTF8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750" y="1779588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 是互联网使用最多的一种 Unicode 的实现方式。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9750" y="3003551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 是它是一种变长的编码方式, 使用的字节个数从 1 到 4 个不等，最新的应该不止4个， 这个1-4不等，是后面编码和解码的关键。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60065" y="195620"/>
            <a:ext cx="26885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UTF8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编码规则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395605" y="987425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对于只有一个字节的符号，字节的第一位设为0，后面 7 位为这个符号的 Unicode 码。此时，对于英语字母UTF-8 编码和 ASCII 码是相同的。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"/>
          <p:cNvSpPr/>
          <p:nvPr/>
        </p:nvSpPr>
        <p:spPr>
          <a:xfrm>
            <a:off x="395605" y="2086611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 n 字节的符号（n &gt; 1），第一个字节的前 n 位都设为 1，第 n + 1 位设为0，后面字节的前两位一律设为 10。如下：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3003550"/>
            <a:ext cx="8798560" cy="1988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32013" y="627420"/>
            <a:ext cx="45993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UTF8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编码规则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英文字母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39750" y="1563053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先获得其码点，"a".charCodeAt(0) 等于 97。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39750" y="2391093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对照表格， 0~127, 需1个字节。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539750" y="3219768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97..toString(2) 得到编码 1100001。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"/>
          <p:cNvSpPr/>
          <p:nvPr/>
        </p:nvSpPr>
        <p:spPr>
          <a:xfrm>
            <a:off x="539750" y="3939858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根据格式0xxxxxxx进行填充， 最终结果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0110 0001</a:t>
            </a:r>
            <a:endParaRPr lang="en-US" alt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70685" y="627420"/>
            <a:ext cx="5521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UTF8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编码规则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中文字符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掘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539750" y="1562418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先获得其码点，"掘".charCodeAt(0) 等于 25496。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"/>
          <p:cNvSpPr/>
          <p:nvPr/>
        </p:nvSpPr>
        <p:spPr>
          <a:xfrm>
            <a:off x="539750" y="2391093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对照表格，2048 ~ 65535 需3个字节。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539750" y="3219768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25496..toString(2) 得到编码 110 001110 011000。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"/>
          <p:cNvSpPr/>
          <p:nvPr/>
        </p:nvSpPr>
        <p:spPr>
          <a:xfrm>
            <a:off x="539750" y="3939858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根绝格式1110xxxx 10xxxxxx 10xxxxxx进行填充, 最终结果如下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4371975"/>
            <a:ext cx="3305175" cy="46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19562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843915"/>
            <a:ext cx="3676015" cy="42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15695" y="123230"/>
            <a:ext cx="66916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抽象把字符转为utf8格式二进制的方法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643255"/>
            <a:ext cx="5256530" cy="4500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67360" y="411520"/>
            <a:ext cx="8001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抽象把字符转为utf8格式二进制的方法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解读一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131570"/>
            <a:ext cx="7467600" cy="3855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67360" y="411520"/>
            <a:ext cx="8001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抽象把字符转为utf8格式二进制的方法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解读二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964565"/>
            <a:ext cx="7839075" cy="3931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69795" y="411520"/>
            <a:ext cx="45961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编码规则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1059815"/>
            <a:ext cx="8334375" cy="376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12645" y="123865"/>
            <a:ext cx="47625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661670"/>
            <a:ext cx="6591935" cy="4420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95830" y="123865"/>
            <a:ext cx="45961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代码实现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627380"/>
            <a:ext cx="5147310" cy="4491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60065" y="19562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其他的成熟方案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33095" y="1059498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window.btoa可以进字符进行base64编码, window.atob可以解码。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683895" y="1635443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 unescape是不被推荐使用的方法。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2428240"/>
            <a:ext cx="6181725" cy="1971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59430" y="555665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其他的成熟方案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683260" y="1707198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rewriting atob() and btoa() using TypedArrays and UTF-8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83260" y="2787333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第三方库 base64-js 与 js-base64都是周下载量过百万的库。 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36010" y="19562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额外补充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347470"/>
            <a:ext cx="8014335" cy="3067685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316230" y="915353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借用别人的一张图看一下：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316230" y="4659313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DOMString 是utf-16编码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36333" y="411520"/>
            <a:ext cx="68713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Base64在前端的应用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-Canvas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图片生成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283460"/>
            <a:ext cx="5915025" cy="1257300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107315" y="1275715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canvas的 toDataURL可以把canvas的画布内容转base64编码格式包含图片展示的 data URI。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812290" y="411520"/>
            <a:ext cx="5519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Base64在前端的应用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文件获取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7315" y="1275715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FileReader的 readAsDataURL可以把上传的文件转为base64格式的data URI，比较常见的场景是用户头像的剪裁和上传。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067560"/>
            <a:ext cx="6755765" cy="2852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60588" y="411520"/>
            <a:ext cx="48228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Base64在前端的应用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-JWT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7315" y="1275715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jwt由header, payload,signature三部分组成，前两个解码后，都是可以明文看见的。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2293620"/>
            <a:ext cx="8991600" cy="231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59790" y="411520"/>
            <a:ext cx="7424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Base64在前端的应用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移动端网站图标优化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1348105"/>
            <a:ext cx="5372100" cy="733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2643505"/>
            <a:ext cx="68199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02790" y="411520"/>
            <a:ext cx="5138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Base64在前端的应用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小图片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419860"/>
            <a:ext cx="6581775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787650"/>
            <a:ext cx="7410450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240790" y="411520"/>
            <a:ext cx="6662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Base64在前端的应用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简单的数据加密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2211705"/>
            <a:ext cx="7000875" cy="2286000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107315" y="1429703"/>
            <a:ext cx="851090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当然这不是好方法，但是至少让你不好解读。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86548" y="411520"/>
            <a:ext cx="59709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Base64在前端的应用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-SoureMap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07315" y="1275715"/>
            <a:ext cx="851090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借用阮大神的一段代码, 注意mappings字段，这实际上就是bas64编码格式的内容，当然你直接去解，是会失败的。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499995"/>
            <a:ext cx="592455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1812</Words>
  <Application>WPS 演示</Application>
  <PresentationFormat>全屏显示(16:9)</PresentationFormat>
  <Paragraphs>120</Paragraphs>
  <Slides>28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爷们一样活着</cp:lastModifiedBy>
  <cp:revision>93</cp:revision>
  <dcterms:created xsi:type="dcterms:W3CDTF">2016-04-25T01:54:00Z</dcterms:created>
  <dcterms:modified xsi:type="dcterms:W3CDTF">2022-04-16T12:28:58Z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