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56" r:id="rId4"/>
    <p:sldId id="280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5">
          <p15:clr>
            <a:srgbClr val="A4A3A4"/>
          </p15:clr>
        </p15:guide>
        <p15:guide id="2" pos="282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6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78">
          <p15:clr>
            <a:srgbClr val="A4A3A4"/>
          </p15:clr>
        </p15:guide>
        <p15:guide id="7" orient="horz" pos="855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99500" autoAdjust="0"/>
  </p:normalViewPr>
  <p:slideViewPr>
    <p:cSldViewPr>
      <p:cViewPr varScale="1">
        <p:scale>
          <a:sx n="119" d="100"/>
          <a:sy n="119" d="100"/>
        </p:scale>
        <p:origin x="54" y="321"/>
      </p:cViewPr>
      <p:guideLst>
        <p:guide orient="horz" pos="725"/>
        <p:guide pos="2826"/>
        <p:guide orient="horz" pos="1620"/>
        <p:guide pos="616"/>
        <p:guide pos="839"/>
        <p:guide orient="horz" pos="2778"/>
        <p:guide orient="horz" pos="855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2022/4/23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工作中，我们会对window, DOM节点，WebSoket, 或者单纯的事件中心等注册事件监听函数。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这章我们的主题，就是分析事件监听，并排查因此可能导致的内存泄漏。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17.1 事件分析库简介 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75690" y="195620"/>
            <a:ext cx="6992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多种事件类型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203960"/>
            <a:ext cx="8482330" cy="3829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843280"/>
            <a:ext cx="5704840" cy="359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26845" y="411520"/>
            <a:ext cx="627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常见的事件没有移除造成的事件泄漏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0155" y="1995805"/>
            <a:ext cx="5147310" cy="211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" y="1082040"/>
            <a:ext cx="3648710" cy="394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8940" y="411520"/>
            <a:ext cx="32346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加剧事件泄漏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51098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比如React组件加载后，在window上注册了监听事件，组件卸载没有删除，极有可能像滚雪球一样，一发不可收拾。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5" y="2644140"/>
            <a:ext cx="672465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5" y="12323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699135"/>
            <a:ext cx="615569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35785" y="339130"/>
            <a:ext cx="5468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" y="892215"/>
            <a:ext cx="6986905" cy="294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854EBE-1F1C-4891-961B-AEF2F3F911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27984" y="2787774"/>
            <a:ext cx="4272202" cy="175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37690" y="195620"/>
            <a:ext cx="5468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988060"/>
            <a:ext cx="4007485" cy="2583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508375"/>
            <a:ext cx="8545195" cy="152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56690" y="195620"/>
            <a:ext cx="6230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高危统计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1059180"/>
            <a:ext cx="5456555" cy="400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56690" y="195620"/>
            <a:ext cx="6230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自研事件分析库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效果展示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事件统计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748665"/>
            <a:ext cx="7143750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70,&quot;width&quot;:940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70,&quot;width&quot;:940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86</TotalTime>
  <Words>168</Words>
  <Application>Microsoft Office PowerPoint</Application>
  <PresentationFormat>全屏显示(16:9)</PresentationFormat>
  <Paragraphs>22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86</cp:revision>
  <dcterms:created xsi:type="dcterms:W3CDTF">2016-04-25T01:54:00Z</dcterms:created>
  <dcterms:modified xsi:type="dcterms:W3CDTF">2022-04-23T16:40:15Z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  <property fmtid="{D5CDD505-2E9C-101B-9397-08002B2CF9AE}" pid="4" name="commondata">
    <vt:lpwstr>eyJoZGlkIjoiZjM3NGZjYjBmNDE5Y2NhZTQyMmFmOTJjYzYxMDdiMWUifQ==</vt:lpwstr>
  </property>
</Properties>
</file>