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4"/>
  </p:notesMasterIdLst>
  <p:sldIdLst>
    <p:sldId id="275" r:id="rId3"/>
    <p:sldId id="256" r:id="rId4"/>
    <p:sldId id="280" r:id="rId5"/>
    <p:sldId id="365" r:id="rId6"/>
    <p:sldId id="366" r:id="rId7"/>
    <p:sldId id="367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80" r:id="rId19"/>
    <p:sldId id="381" r:id="rId20"/>
    <p:sldId id="382" r:id="rId21"/>
    <p:sldId id="383" r:id="rId22"/>
    <p:sldId id="384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5">
          <p15:clr>
            <a:srgbClr val="A4A3A4"/>
          </p15:clr>
        </p15:guide>
        <p15:guide id="2" pos="2826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616">
          <p15:clr>
            <a:srgbClr val="A4A3A4"/>
          </p15:clr>
        </p15:guide>
        <p15:guide id="5" pos="839">
          <p15:clr>
            <a:srgbClr val="A4A3A4"/>
          </p15:clr>
        </p15:guide>
        <p15:guide id="6" orient="horz" pos="2778">
          <p15:clr>
            <a:srgbClr val="A4A3A4"/>
          </p15:clr>
        </p15:guide>
        <p15:guide id="7" orient="horz" pos="884">
          <p15:clr>
            <a:srgbClr val="A4A3A4"/>
          </p15:clr>
        </p15:guide>
        <p15:guide id="8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9500" autoAdjust="0"/>
  </p:normalViewPr>
  <p:slideViewPr>
    <p:cSldViewPr>
      <p:cViewPr varScale="1">
        <p:scale>
          <a:sx n="82" d="100"/>
          <a:sy n="82" d="100"/>
        </p:scale>
        <p:origin x="615" y="45"/>
      </p:cViewPr>
      <p:guideLst>
        <p:guide orient="horz" pos="725"/>
        <p:guide pos="2826"/>
        <p:guide orient="horz" pos="1620"/>
        <p:guide pos="616"/>
        <p:guide pos="839"/>
        <p:guide orient="horz" pos="2778"/>
        <p:guide orient="horz" pos="884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2022/4/24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工作中，我们会对window, DOM节点，WebSoket, 或者单纯的事件中心等注册事件监听函数。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https://github.com/colxi/getEventListeners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工作中，我们会对window, DOM节点，WebSoket, 或者单纯的事件中心等注册事件监听函数。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工作中，我们会对window, DOM节点，WebSoket, 或者单纯的事件中心等注册事件监听函数。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工作中，我们会对window, DOM节点，WebSoket, 或者单纯的事件中心等注册事件监听函数。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事件监听函数泄漏分析（上）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63471" y="555665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事件监听的表象分析结果</a:t>
            </a:r>
          </a:p>
        </p:txBody>
      </p:sp>
      <p:sp>
        <p:nvSpPr>
          <p:cNvPr id="15" name="矩形"/>
          <p:cNvSpPr/>
          <p:nvPr/>
        </p:nvSpPr>
        <p:spPr>
          <a:xfrm>
            <a:off x="-108784" y="149129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 EventEmitter的事件订阅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：mqtt 和 ws 是基于 events ，著名的 socket.io是基于component-emitter。</a:t>
            </a:r>
          </a:p>
        </p:txBody>
      </p:sp>
      <p:sp>
        <p:nvSpPr>
          <p:cNvPr id="5" name="矩形"/>
          <p:cNvSpPr/>
          <p:nvPr/>
        </p:nvSpPr>
        <p:spPr>
          <a:xfrm>
            <a:off x="-108784" y="3085466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其都有共同点就是通过 on和off等方法来订阅和取消事件。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41793" y="555665"/>
            <a:ext cx="581723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事件监听分析的本质 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prototype</a:t>
            </a:r>
          </a:p>
        </p:txBody>
      </p:sp>
      <p:sp>
        <p:nvSpPr>
          <p:cNvPr id="15" name="矩形"/>
          <p:cNvSpPr/>
          <p:nvPr/>
        </p:nvSpPr>
        <p:spPr>
          <a:xfrm>
            <a:off x="-108784" y="149129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不管是EventTarget系列还是EventEmitter系列, 其本质都是实例化之后，在实例上进行订阅和取消订阅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5" name="矩形"/>
          <p:cNvSpPr/>
          <p:nvPr/>
        </p:nvSpPr>
        <p:spPr>
          <a:xfrm>
            <a:off x="-108784" y="293147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实例化，为了更加好复用和更少的内存开销，一般会把公用的方法放到prototype上面。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46785" y="555665"/>
            <a:ext cx="720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事件回调收集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改写原型上订阅和取消订阅</a:t>
            </a:r>
          </a:p>
        </p:txBody>
      </p:sp>
      <p:sp>
        <p:nvSpPr>
          <p:cNvPr id="15" name="矩形"/>
          <p:cNvSpPr/>
          <p:nvPr/>
        </p:nvSpPr>
        <p:spPr>
          <a:xfrm>
            <a:off x="395406" y="189293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收集事件监听信息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5" name="矩形"/>
          <p:cNvSpPr/>
          <p:nvPr/>
        </p:nvSpPr>
        <p:spPr>
          <a:xfrm>
            <a:off x="385246" y="3075941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保持原有功能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39875" y="483275"/>
            <a:ext cx="6064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事件回调收集进一步本质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1186815"/>
            <a:ext cx="4717415" cy="3956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5" y="19562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需拦截对象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30" y="843280"/>
            <a:ext cx="5347970" cy="4257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20875" y="195620"/>
            <a:ext cx="5302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简单重写原来的方法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FD6D8F-BEF1-43A4-BAF2-744CD91B1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8705"/>
            <a:ext cx="8958328" cy="3714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5" y="19562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748665"/>
            <a:ext cx="6127115" cy="4351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36408" y="123230"/>
            <a:ext cx="5700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ES6+ 标准的的 Proxy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95D274-C2BC-4E71-9E3D-9FD21CB91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80769"/>
            <a:ext cx="7600950" cy="4339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933450" y="123230"/>
            <a:ext cx="73063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ES5  标准的的 defineProperty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F0541E-9C8B-47EA-ACA0-F6D5A363E6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9582"/>
            <a:ext cx="7812360" cy="35475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320326" y="123230"/>
            <a:ext cx="653255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ES6+ 标准的的 deco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ator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645" y="555625"/>
            <a:ext cx="5456555" cy="4516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79520" y="12323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664210"/>
            <a:ext cx="5648960" cy="4479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63875" y="339130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理想型</a:t>
            </a:r>
          </a:p>
        </p:txBody>
      </p:sp>
      <p:sp>
        <p:nvSpPr>
          <p:cNvPr id="15" name="矩形"/>
          <p:cNvSpPr/>
          <p:nvPr/>
        </p:nvSpPr>
        <p:spPr>
          <a:xfrm>
            <a:off x="192206" y="127539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deco</a:t>
            </a:r>
            <a:r>
              <a:rPr lang="en-US" sz="2000" u="none" strike="noStrike" kern="12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u="none" strike="noStrike" kern="12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ator</a:t>
            </a:r>
            <a:r>
              <a:rPr lang="en-US" sz="2000" u="none" strike="noStrike" kern="12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-这里不太合适，一是装饰器要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显式 的入侵代码，二是成本代价太高</a:t>
            </a:r>
          </a:p>
        </p:txBody>
      </p:sp>
      <p:sp>
        <p:nvSpPr>
          <p:cNvPr id="3" name="矩形"/>
          <p:cNvSpPr/>
          <p:nvPr/>
        </p:nvSpPr>
        <p:spPr>
          <a:xfrm>
            <a:off x="192206" y="2571433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defineProperty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-非常直接和有效的方法，重定义 get，返回我们修改后的函数即可。</a:t>
            </a:r>
          </a:p>
        </p:txBody>
      </p:sp>
      <p:sp>
        <p:nvSpPr>
          <p:cNvPr id="5" name="矩形"/>
          <p:cNvSpPr/>
          <p:nvPr/>
        </p:nvSpPr>
        <p:spPr>
          <a:xfrm>
            <a:off x="192206" y="3877946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Proxy(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选定</a:t>
            </a:r>
            <a:r>
              <a:rPr 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83560" y="339130"/>
            <a:ext cx="297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方法拦截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-Proxy</a:t>
            </a:r>
          </a:p>
        </p:txBody>
      </p:sp>
      <p:sp>
        <p:nvSpPr>
          <p:cNvPr id="15" name="矩形"/>
          <p:cNvSpPr/>
          <p:nvPr/>
        </p:nvSpPr>
        <p:spPr>
          <a:xfrm>
            <a:off x="192206" y="127539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Proxy，返回的是一个新的对象，你需要使用这个新的对象，才能有效的代理</a:t>
            </a:r>
          </a:p>
        </p:txBody>
      </p:sp>
      <p:sp>
        <p:nvSpPr>
          <p:cNvPr id="3" name="矩形"/>
          <p:cNvSpPr/>
          <p:nvPr/>
        </p:nvSpPr>
        <p:spPr>
          <a:xfrm>
            <a:off x="192206" y="2571433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我们做事要负责，要支持还原，所以更准确的说，我们要使用的是可取消的代理。</a:t>
            </a:r>
            <a:endParaRPr lang="en-US" sz="2000" u="none" strike="noStrike" kern="1200" cap="none" spc="0" baseline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" y="3435985"/>
            <a:ext cx="7210425" cy="98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67243" y="411520"/>
            <a:ext cx="49980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如何收集DOM事件监听函数</a:t>
            </a:r>
          </a:p>
        </p:txBody>
      </p:sp>
      <p:sp>
        <p:nvSpPr>
          <p:cNvPr id="15" name="矩形"/>
          <p:cNvSpPr/>
          <p:nvPr/>
        </p:nvSpPr>
        <p:spPr>
          <a:xfrm>
            <a:off x="107116" y="142938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第三方库 getEventListeners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1851660"/>
            <a:ext cx="5434965" cy="3321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480" y="2865755"/>
            <a:ext cx="3763645" cy="1256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67243" y="411520"/>
            <a:ext cx="49980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如何收集DOM事件监听函数</a:t>
            </a:r>
          </a:p>
        </p:txBody>
      </p:sp>
      <p:sp>
        <p:nvSpPr>
          <p:cNvPr id="15" name="矩形"/>
          <p:cNvSpPr/>
          <p:nvPr/>
        </p:nvSpPr>
        <p:spPr>
          <a:xfrm>
            <a:off x="107116" y="142938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chrome 控制台 getEventListeners方法获得单个Node的事件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90" y="1924050"/>
            <a:ext cx="6389370" cy="14789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485" y="3220085"/>
            <a:ext cx="4695825" cy="174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67243" y="411520"/>
            <a:ext cx="49980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如何收集DOM事件监听函数</a:t>
            </a:r>
          </a:p>
        </p:txBody>
      </p:sp>
      <p:sp>
        <p:nvSpPr>
          <p:cNvPr id="15" name="矩形"/>
          <p:cNvSpPr/>
          <p:nvPr/>
        </p:nvSpPr>
        <p:spPr>
          <a:xfrm>
            <a:off x="107116" y="142938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chrome控制台， Elements =&gt; Event Listeners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" y="1851660"/>
            <a:ext cx="8836025" cy="1517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675" y="3392805"/>
            <a:ext cx="3969385" cy="1750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67243" y="411520"/>
            <a:ext cx="49980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如何收集DOM事件监听函数</a:t>
            </a:r>
          </a:p>
        </p:txBody>
      </p:sp>
      <p:sp>
        <p:nvSpPr>
          <p:cNvPr id="15" name="矩形"/>
          <p:cNvSpPr/>
          <p:nvPr/>
        </p:nvSpPr>
        <p:spPr>
          <a:xfrm>
            <a:off x="35361" y="1144588"/>
            <a:ext cx="875855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chrome more tools =&gt; Performance monitor 可以得到 JS event listeners, 也就是事件总数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没有详细信息，只有统计总数。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032000"/>
            <a:ext cx="8416290" cy="2903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51368" y="555665"/>
            <a:ext cx="49980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如何收集DOM事件监听函数</a:t>
            </a:r>
          </a:p>
        </p:txBody>
      </p:sp>
      <p:sp>
        <p:nvSpPr>
          <p:cNvPr id="15" name="矩形"/>
          <p:cNvSpPr/>
          <p:nvPr/>
        </p:nvSpPr>
        <p:spPr>
          <a:xfrm>
            <a:off x="-108784" y="1851660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目前没有现成的库或者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API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能够直接满足我们的需求。</a:t>
            </a:r>
          </a:p>
        </p:txBody>
      </p:sp>
      <p:sp>
        <p:nvSpPr>
          <p:cNvPr id="2" name="矩形"/>
          <p:cNvSpPr/>
          <p:nvPr/>
        </p:nvSpPr>
        <p:spPr>
          <a:xfrm>
            <a:off x="-108784" y="293179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自己动手，丰衣足食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25471" y="555665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事件监听的表象</a:t>
            </a:r>
          </a:p>
        </p:txBody>
      </p:sp>
      <p:sp>
        <p:nvSpPr>
          <p:cNvPr id="15" name="矩形"/>
          <p:cNvSpPr/>
          <p:nvPr/>
        </p:nvSpPr>
        <p:spPr>
          <a:xfrm>
            <a:off x="-108784" y="156400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DOM事件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Dom2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级别的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addEventListener, removeEventListener</a:t>
            </a:r>
          </a:p>
        </p:txBody>
      </p:sp>
      <p:sp>
        <p:nvSpPr>
          <p:cNvPr id="2" name="矩形"/>
          <p:cNvSpPr/>
          <p:nvPr/>
        </p:nvSpPr>
        <p:spPr>
          <a:xfrm>
            <a:off x="-108784" y="2931795"/>
            <a:ext cx="875855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WebSocket, socket.io, ws,  mqtt，</a:t>
            </a:r>
            <a:r>
              <a:rPr lang="en-US" altLang="zh-CN" sz="2000" u="none" strike="noStrike" kern="1200" cap="none" spc="0" baseline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XMLHttpRequest</a:t>
            </a:r>
            <a:r>
              <a:rPr lang="zh-CN" altLang="en-US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63471" y="555665"/>
            <a:ext cx="4373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事件监听的表象分析结果</a:t>
            </a:r>
          </a:p>
        </p:txBody>
      </p:sp>
      <p:sp>
        <p:nvSpPr>
          <p:cNvPr id="15" name="矩形"/>
          <p:cNvSpPr/>
          <p:nvPr/>
        </p:nvSpPr>
        <p:spPr>
          <a:xfrm>
            <a:off x="-108784" y="1256030"/>
            <a:ext cx="8758555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 EventTarget 的事件订阅</a:t>
            </a:r>
            <a:r>
              <a:rPr lang="zh-CN" sz="2000" u="none" strike="noStrike" kern="12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：window, document , body, div等等这种常见DOM相关的元素，XMLHttpRequest, WebSocket，AudioContext 等等，其本质都是继承了EventTarget。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2355850"/>
            <a:ext cx="785812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92</TotalTime>
  <Words>473</Words>
  <Application>Microsoft Office PowerPoint</Application>
  <PresentationFormat>全屏显示(16:9)</PresentationFormat>
  <Paragraphs>68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Calibri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胡 祥文</cp:lastModifiedBy>
  <cp:revision>108</cp:revision>
  <dcterms:created xsi:type="dcterms:W3CDTF">2016-04-25T01:54:00Z</dcterms:created>
  <dcterms:modified xsi:type="dcterms:W3CDTF">2022-04-24T14:20:34Z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EF61D993BA6944BFA6EBE0E41CBDE3E6</vt:lpwstr>
  </property>
  <property fmtid="{D5CDD505-2E9C-101B-9397-08002B2CF9AE}" pid="4" name="commondata">
    <vt:lpwstr>eyJoZGlkIjoiZjM3NGZjYjBmNDE5Y2NhZTQyMmFmOTJjYzYxMDdiMWUifQ==</vt:lpwstr>
  </property>
</Properties>
</file>