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75" r:id="rId3"/>
    <p:sldId id="256" r:id="rId4"/>
    <p:sldId id="280" r:id="rId5"/>
    <p:sldId id="385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4" r:id="rId23"/>
    <p:sldId id="405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5">
          <p15:clr>
            <a:srgbClr val="A4A3A4"/>
          </p15:clr>
        </p15:guide>
        <p15:guide id="2" pos="2802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6">
          <p15:clr>
            <a:srgbClr val="A4A3A4"/>
          </p15:clr>
        </p15:guide>
        <p15:guide id="5" pos="878">
          <p15:clr>
            <a:srgbClr val="A4A3A4"/>
          </p15:clr>
        </p15:guide>
        <p15:guide id="6" orient="horz" pos="2778">
          <p15:clr>
            <a:srgbClr val="A4A3A4"/>
          </p15:clr>
        </p15:guide>
        <p15:guide id="7" orient="horz" pos="884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 autoAdjust="0"/>
    <p:restoredTop sz="99500" autoAdjust="0"/>
  </p:normalViewPr>
  <p:slideViewPr>
    <p:cSldViewPr>
      <p:cViewPr varScale="1">
        <p:scale>
          <a:sx n="146" d="100"/>
          <a:sy n="146" d="100"/>
        </p:scale>
        <p:origin x="648" y="108"/>
      </p:cViewPr>
      <p:guideLst>
        <p:guide orient="horz" pos="725"/>
        <p:guide pos="2802"/>
        <p:guide orient="horz" pos="1620"/>
        <p:guide pos="616"/>
        <p:guide pos="878"/>
        <p:guide orient="horz" pos="2778"/>
        <p:guide orient="horz" pos="88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2022/4/28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不难理解，因为Map的key就是WeakRef&lt;object&gt;, 所以target被回收之后，我们需要把与其关联的WeakRef也删除掉。</a:t>
            </a:r>
          </a:p>
          <a:p>
            <a:endParaRPr lang="zh-CN" altLang="en-US"/>
          </a:p>
          <a:p>
            <a:r>
              <a:rPr lang="zh-CN" altLang="en-US"/>
              <a:t>到此为止，我们可以收集对象和其注册的事件监听函数信息，有了数据，下一步就是预警，分析和统计。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到这里，有些人应该是笑了， 这不是不重复添加吗？ 那又何来泄漏？？？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组件销毁时，但是this.onResize时被 window 给引用了，并不能被销毁。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后果可想而知， 基于 EventEmitter的事件函数，也是同样的道理。 如果你有打日志的习惯，就会发现，疯狂输出的日志，你该庆幸， 发现了泄漏问题。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你的函数代码真就一样</a:t>
            </a:r>
          </a:p>
          <a:p>
            <a:r>
              <a:rPr lang="zh-CN" altLang="en-US"/>
              <a:t>ESLint里面有一个规则，好像是没使用this的方法，是不该写在class里面的。真一样，你应该思考是的代码实现了。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你的函数代码真就一样</a:t>
            </a:r>
          </a:p>
          <a:p>
            <a:r>
              <a:rPr lang="zh-CN" altLang="en-US"/>
              <a:t>ESLint里面有一个规则，好像是没使用this的方法，是不该写在class里面的。真一样，你应该思考是的代码实现了。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WeakRef 是ES2021提出来的，用于直接创建对象的弱引用， 不会妨碍原始对象被垃圾回收机制清除。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WeakRef 是ES2021提出来的，用于直接创建对象的弱引用， 不会妨碍原始对象被垃圾回收机制清除。</a:t>
            </a:r>
          </a:p>
          <a:p>
            <a:endParaRPr lang="zh-CN" altLang="en-US"/>
          </a:p>
          <a:p>
            <a:r>
              <a:rPr lang="zh-CN" altLang="en-US"/>
              <a:t>看到这里，你应该至少有两个意识：</a:t>
            </a:r>
          </a:p>
          <a:p>
            <a:r>
              <a:rPr lang="zh-CN" altLang="en-US"/>
              <a:t>1. window.gc()是什么鬼</a:t>
            </a:r>
          </a:p>
          <a:p>
            <a:r>
              <a:rPr lang="zh-CN" altLang="en-US"/>
              <a:t>其是v8提供的方法，主动触发垃圾回收，接下来会提到。</a:t>
            </a:r>
          </a:p>
          <a:p>
            <a:r>
              <a:rPr lang="zh-CN" altLang="en-US"/>
              <a:t>2. IIFE这种闭包的应用，确实可以程度减少变量污染和泄漏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既然是进行统计和分析，肯定要存储一些数据。</a:t>
            </a:r>
          </a:p>
          <a:p>
            <a:r>
              <a:rPr lang="zh-CN" altLang="en-US"/>
              <a:t>而这里我们是需要以对象作为键，因为我们要统计的是某个EventTarget或者EventEmitter的实例的事件订阅情况。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但是，不友好！ 这里，就有请下一个主角 FinalizationRegistry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对象被回收之后，如期的输出消息，这里， theObject = null不可以少，所以，确定对象不被使用之后，设置为null绝对不是一个坏习惯。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事件监听函数泄漏分析（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6658" y="483910"/>
            <a:ext cx="39655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FinalizationRegistry</a:t>
            </a:r>
          </a:p>
        </p:txBody>
      </p:sp>
      <p:sp>
        <p:nvSpPr>
          <p:cNvPr id="4" name="矩形"/>
          <p:cNvSpPr/>
          <p:nvPr/>
        </p:nvSpPr>
        <p:spPr>
          <a:xfrm>
            <a:off x="251261" y="150177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FinalizationRegistry 对象可以让你在对象被垃圾回收时请求一个回调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2067560"/>
            <a:ext cx="54102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89648" y="483910"/>
            <a:ext cx="6919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FinalizationRegistry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删除关联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" y="1708150"/>
            <a:ext cx="8490585" cy="233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9398" y="483910"/>
            <a:ext cx="8380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如何判断重复添加的事件监听函数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-EventTarget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1059815"/>
            <a:ext cx="5327015" cy="2267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540" y="2644140"/>
            <a:ext cx="4569460" cy="2489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9398" y="483910"/>
            <a:ext cx="8380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如何判断重复添加的事件监听函数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-EventTarget</a:t>
            </a:r>
          </a:p>
        </p:txBody>
      </p:sp>
      <p:sp>
        <p:nvSpPr>
          <p:cNvPr id="2" name="矩形"/>
          <p:cNvSpPr/>
          <p:nvPr/>
        </p:nvSpPr>
        <p:spPr>
          <a:xfrm>
            <a:off x="70286" y="163576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EventTarget有天然去重的本领</a:t>
            </a:r>
          </a:p>
        </p:txBody>
      </p:sp>
      <p:sp>
        <p:nvSpPr>
          <p:cNvPr id="5" name="矩形"/>
          <p:cNvSpPr/>
          <p:nvPr/>
        </p:nvSpPr>
        <p:spPr>
          <a:xfrm>
            <a:off x="70286" y="2571433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裁定是否相同回调函数的标准是：options中的capture的参数值一致。capture默认值是false。</a:t>
            </a:r>
          </a:p>
        </p:txBody>
      </p:sp>
      <p:sp>
        <p:nvSpPr>
          <p:cNvPr id="6" name="矩形"/>
          <p:cNvSpPr/>
          <p:nvPr/>
        </p:nvSpPr>
        <p:spPr>
          <a:xfrm>
            <a:off x="70286" y="3949701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addEventListener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返回值不是布尔值，而是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3820" y="483910"/>
            <a:ext cx="873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如何判断重复添加的事件监听函数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-泄漏的根本来源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1203960"/>
            <a:ext cx="5772150" cy="1866900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251261" y="34978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this.onResize是随着组件一起创建的，所以组件每创建一次，其也会被创建一次，虽然代码相同，但依旧是一个</a:t>
            </a:r>
            <a:r>
              <a:rPr lang="zh-CN" altLang="en-US" sz="20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新的她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939790" y="3813810"/>
            <a:ext cx="824230" cy="39116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4320" y="483910"/>
            <a:ext cx="835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如何判断重复添加的事件监听函数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-何为相同函数</a:t>
            </a:r>
          </a:p>
        </p:txBody>
      </p:sp>
      <p:sp>
        <p:nvSpPr>
          <p:cNvPr id="2" name="矩形"/>
          <p:cNvSpPr/>
          <p:nvPr/>
        </p:nvSpPr>
        <p:spPr>
          <a:xfrm>
            <a:off x="69651" y="192405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引用相同</a:t>
            </a:r>
          </a:p>
        </p:txBody>
      </p:sp>
      <p:sp>
        <p:nvSpPr>
          <p:cNvPr id="5" name="矩形"/>
          <p:cNvSpPr/>
          <p:nvPr/>
        </p:nvSpPr>
        <p:spPr>
          <a:xfrm>
            <a:off x="69651" y="322008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toString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来判断（判断内容）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15005" y="48391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何为相同函数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876425"/>
            <a:ext cx="4419600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05" y="1131570"/>
            <a:ext cx="5760085" cy="3914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94778" y="483910"/>
            <a:ext cx="61093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何为相同函数-toString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真的足够吗</a:t>
            </a:r>
          </a:p>
        </p:txBody>
      </p:sp>
      <p:sp>
        <p:nvSpPr>
          <p:cNvPr id="2" name="矩形"/>
          <p:cNvSpPr/>
          <p:nvPr/>
        </p:nvSpPr>
        <p:spPr>
          <a:xfrm>
            <a:off x="178871" y="149161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我的函数就是一样的。</a:t>
            </a:r>
          </a:p>
        </p:txBody>
      </p:sp>
      <p:sp>
        <p:nvSpPr>
          <p:cNvPr id="5" name="矩形"/>
          <p:cNvSpPr/>
          <p:nvPr/>
        </p:nvSpPr>
        <p:spPr>
          <a:xfrm>
            <a:off x="178871" y="257175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内置函数：打印[native code]</a:t>
            </a:r>
          </a:p>
        </p:txBody>
      </p:sp>
      <p:sp>
        <p:nvSpPr>
          <p:cNvPr id="6" name="矩形"/>
          <p:cNvSpPr/>
          <p:nvPr/>
        </p:nvSpPr>
        <p:spPr>
          <a:xfrm>
            <a:off x="178871" y="372427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被bind的函数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94778" y="483910"/>
            <a:ext cx="61093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何为相同函数-toString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真的足够吗</a:t>
            </a:r>
          </a:p>
        </p:txBody>
      </p:sp>
      <p:sp>
        <p:nvSpPr>
          <p:cNvPr id="2" name="矩形"/>
          <p:cNvSpPr/>
          <p:nvPr/>
        </p:nvSpPr>
        <p:spPr>
          <a:xfrm>
            <a:off x="178871" y="149161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我的函数就是一样的。</a:t>
            </a:r>
          </a:p>
        </p:txBody>
      </p:sp>
      <p:sp>
        <p:nvSpPr>
          <p:cNvPr id="5" name="矩形"/>
          <p:cNvSpPr/>
          <p:nvPr/>
        </p:nvSpPr>
        <p:spPr>
          <a:xfrm>
            <a:off x="178871" y="257175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内置函数：打印{ [native code] }</a:t>
            </a:r>
          </a:p>
        </p:txBody>
      </p:sp>
      <p:sp>
        <p:nvSpPr>
          <p:cNvPr id="6" name="矩形"/>
          <p:cNvSpPr/>
          <p:nvPr/>
        </p:nvSpPr>
        <p:spPr>
          <a:xfrm>
            <a:off x="178871" y="372427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被bind的函数：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打印{ [native code] }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38300" y="483910"/>
            <a:ext cx="56222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检查内置函数和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之后的函数</a:t>
            </a:r>
          </a:p>
        </p:txBody>
      </p:sp>
      <p:sp>
        <p:nvSpPr>
          <p:cNvPr id="3" name="矩形"/>
          <p:cNvSpPr/>
          <p:nvPr/>
        </p:nvSpPr>
        <p:spPr>
          <a:xfrm>
            <a:off x="192841" y="170815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基本思路就是name和{ [native code] }。</a:t>
            </a:r>
          </a:p>
        </p:txBody>
      </p:sp>
      <p:sp>
        <p:nvSpPr>
          <p:cNvPr id="4" name="矩形"/>
          <p:cNvSpPr/>
          <p:nvPr/>
        </p:nvSpPr>
        <p:spPr>
          <a:xfrm>
            <a:off x="192841" y="28501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问题挺大，我们被bind之后的函数无法被比较了，就无法裁定是否是相同的函数了。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0" y="12323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843280"/>
            <a:ext cx="6624320" cy="416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64410" y="483910"/>
            <a:ext cx="43700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1203325"/>
            <a:ext cx="5981700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62300" y="483910"/>
            <a:ext cx="25742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</a:p>
        </p:txBody>
      </p:sp>
      <p:sp>
        <p:nvSpPr>
          <p:cNvPr id="3" name="矩形"/>
          <p:cNvSpPr/>
          <p:nvPr/>
        </p:nvSpPr>
        <p:spPr>
          <a:xfrm>
            <a:off x="251261" y="163576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函数名, 其名为 bound [原函数名]。</a:t>
            </a:r>
          </a:p>
        </p:txBody>
      </p:sp>
      <p:sp>
        <p:nvSpPr>
          <p:cNvPr id="4" name="矩形"/>
          <p:cNvSpPr/>
          <p:nvPr/>
        </p:nvSpPr>
        <p:spPr>
          <a:xfrm>
            <a:off x="251261" y="271589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函数体， { [native code]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96055" y="41152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964565"/>
            <a:ext cx="8597265" cy="416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5345" y="411520"/>
            <a:ext cx="742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怎么准确知道某个对象或者函数是否被回收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41922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一种直观有效的答案： 弱引用 WeakRef + GC(垃圾回收)</a:t>
            </a:r>
          </a:p>
        </p:txBody>
      </p:sp>
      <p:sp>
        <p:nvSpPr>
          <p:cNvPr id="3" name="矩形"/>
          <p:cNvSpPr/>
          <p:nvPr/>
        </p:nvSpPr>
        <p:spPr>
          <a:xfrm>
            <a:off x="192841" y="256190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为什么要弱引用呢？ 因为我们不能因为我们的分析和统计影响对象的回收？不然分析肯定也不准了。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3345" y="41152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弱引用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111250"/>
            <a:ext cx="875855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WeakRef 实例对象有一个deref()方法，如果原始对象存在，该方法返回原始对象；如果原始对象已经被垃圾回收机制清除，该方法返回undefined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067560"/>
            <a:ext cx="7997190" cy="302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36010" y="8068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垃圾回收</a:t>
            </a:r>
          </a:p>
        </p:txBody>
      </p:sp>
      <p:sp>
        <p:nvSpPr>
          <p:cNvPr id="15" name="矩形"/>
          <p:cNvSpPr/>
          <p:nvPr/>
        </p:nvSpPr>
        <p:spPr>
          <a:xfrm>
            <a:off x="109656" y="771525"/>
            <a:ext cx="875855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垃圾回收是有周期的，以chrome浏览器为例，是可以主动执行垃圾回收的。 本应该被回收的对象，主动执行回收操作之后，倘若他还在，那很大可能性就导致了泄漏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" y="2139950"/>
            <a:ext cx="3776980" cy="1362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1419860"/>
            <a:ext cx="3096895" cy="370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83485" y="48391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选择什么数据结构存储</a:t>
            </a:r>
          </a:p>
        </p:txBody>
      </p:sp>
      <p:sp>
        <p:nvSpPr>
          <p:cNvPr id="15" name="矩形"/>
          <p:cNvSpPr/>
          <p:nvPr/>
        </p:nvSpPr>
        <p:spPr>
          <a:xfrm>
            <a:off x="251261" y="156400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Map , Set, WeakMap, WeakSet，你会选择谁呢？</a:t>
            </a:r>
          </a:p>
        </p:txBody>
      </p:sp>
      <p:sp>
        <p:nvSpPr>
          <p:cNvPr id="2" name="矩形"/>
          <p:cNvSpPr/>
          <p:nvPr/>
        </p:nvSpPr>
        <p:spPr>
          <a:xfrm>
            <a:off x="251261" y="256190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WeapMap和WeakSet看起来美好，但存在一个 很致命 的问题，那就是 不能进行遍历 。 不能遍历，当然就没法进行统计。</a:t>
            </a:r>
          </a:p>
        </p:txBody>
      </p:sp>
      <p:sp>
        <p:nvSpPr>
          <p:cNvPr id="5" name="矩形"/>
          <p:cNvSpPr/>
          <p:nvPr/>
        </p:nvSpPr>
        <p:spPr>
          <a:xfrm>
            <a:off x="251261" y="3949701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这里选择Map是比较合适的。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64485" y="26801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对哪些数据弱引用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915670"/>
            <a:ext cx="8290560" cy="408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5485" y="26801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大致存储结构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821055"/>
            <a:ext cx="834390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31820" y="483910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存储结构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</a:p>
        </p:txBody>
      </p:sp>
      <p:sp>
        <p:nvSpPr>
          <p:cNvPr id="2" name="矩形"/>
          <p:cNvSpPr/>
          <p:nvPr/>
        </p:nvSpPr>
        <p:spPr>
          <a:xfrm>
            <a:off x="251261" y="14912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Map的Key的数量会增长，这个Key为WeakRef， WeakRef弱引用的对象可能已经被回收了，而与tartget关联的WeakRef并不会被回收</a:t>
            </a:r>
          </a:p>
        </p:txBody>
      </p:sp>
      <p:sp>
        <p:nvSpPr>
          <p:cNvPr id="3" name="矩形"/>
          <p:cNvSpPr/>
          <p:nvPr/>
        </p:nvSpPr>
        <p:spPr>
          <a:xfrm>
            <a:off x="251261" y="3075623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你可以周期性的去清理，也可以遍历的时候无视这些没有真实引用的WeakRef的Key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27</TotalTime>
  <Words>985</Words>
  <Application>Microsoft Office PowerPoint</Application>
  <PresentationFormat>全屏显示(16:9)</PresentationFormat>
  <Paragraphs>91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154</cp:revision>
  <dcterms:created xsi:type="dcterms:W3CDTF">2016-04-25T01:54:00Z</dcterms:created>
  <dcterms:modified xsi:type="dcterms:W3CDTF">2022-04-28T16:09:11Z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EF61D993BA6944BFA6EBE0E41CBDE3E6</vt:lpwstr>
  </property>
  <property fmtid="{D5CDD505-2E9C-101B-9397-08002B2CF9AE}" pid="4" name="commondata">
    <vt:lpwstr>eyJoZGlkIjoiZjM3NGZjYjBmNDE5Y2NhZTQyMmFmOTJjYzYxMDdiMWUifQ==</vt:lpwstr>
  </property>
</Properties>
</file>