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75" r:id="rId3"/>
    <p:sldId id="256" r:id="rId4"/>
    <p:sldId id="409" r:id="rId5"/>
    <p:sldId id="280" r:id="rId6"/>
    <p:sldId id="410" r:id="rId7"/>
    <p:sldId id="411" r:id="rId8"/>
    <p:sldId id="412" r:id="rId9"/>
    <p:sldId id="413" r:id="rId10"/>
    <p:sldId id="406" r:id="rId11"/>
    <p:sldId id="408" r:id="rId12"/>
    <p:sldId id="417" r:id="rId13"/>
    <p:sldId id="415" r:id="rId14"/>
    <p:sldId id="416" r:id="rId15"/>
    <p:sldId id="418" r:id="rId16"/>
    <p:sldId id="419" r:id="rId17"/>
    <p:sldId id="420" r:id="rId18"/>
    <p:sldId id="422" r:id="rId19"/>
    <p:sldId id="421" r:id="rId20"/>
    <p:sldId id="423" r:id="rId21"/>
  </p:sldIdLst>
  <p:sldSz cx="9144000" cy="5143500" type="screen16x9"/>
  <p:notesSz cx="6858000" cy="9144000"/>
  <p:custDataLst>
    <p:tags r:id="rId23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5">
          <p15:clr>
            <a:srgbClr val="A4A3A4"/>
          </p15:clr>
        </p15:guide>
        <p15:guide id="2" pos="2802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6">
          <p15:clr>
            <a:srgbClr val="A4A3A4"/>
          </p15:clr>
        </p15:guide>
        <p15:guide id="5" pos="878">
          <p15:clr>
            <a:srgbClr val="A4A3A4"/>
          </p15:clr>
        </p15:guide>
        <p15:guide id="6" orient="horz" pos="2778">
          <p15:clr>
            <a:srgbClr val="A4A3A4"/>
          </p15:clr>
        </p15:guide>
        <p15:guide id="7" orient="horz" pos="884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35" d="100"/>
          <a:sy n="135" d="100"/>
        </p:scale>
        <p:origin x="153" y="60"/>
      </p:cViewPr>
      <p:guideLst>
        <p:guide orient="horz" pos="725"/>
        <p:guide pos="2802"/>
        <p:guide orient="horz" pos="1620"/>
        <p:guide pos="616"/>
        <p:guide pos="878"/>
        <p:guide orient="horz" pos="2778"/>
        <p:guide orient="horz" pos="88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2022/5/2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事件分析库：基础贫民版本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00058" y="51475"/>
            <a:ext cx="3142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V2-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优化后的流程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555625"/>
            <a:ext cx="7616825" cy="4585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49358" y="268010"/>
            <a:ext cx="1618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V2-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987425"/>
            <a:ext cx="873188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5858" y="268010"/>
            <a:ext cx="4285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V2-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内置处理函数，存储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843915"/>
            <a:ext cx="7523480" cy="4264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49358" y="268010"/>
            <a:ext cx="1618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V2-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</a:p>
        </p:txBody>
      </p:sp>
      <p:sp>
        <p:nvSpPr>
          <p:cNvPr id="5" name="矩形"/>
          <p:cNvSpPr/>
          <p:nvPr/>
        </p:nvSpPr>
        <p:spPr>
          <a:xfrm>
            <a:off x="178871" y="1563053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由于使用WeakMap存储，WeakMap 的 key 是不可枚举的（没有方法能给出所有的 key）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7116" y="3157221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listener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的存储会造成内存泄漏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62058" y="267375"/>
            <a:ext cx="1618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1275715"/>
            <a:ext cx="8634095" cy="332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81058" y="267375"/>
            <a:ext cx="2380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效果演示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915670"/>
            <a:ext cx="8890000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81058" y="267375"/>
            <a:ext cx="2380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915670"/>
            <a:ext cx="8124825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81058" y="267375"/>
            <a:ext cx="2380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存储优化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820420"/>
            <a:ext cx="5507990" cy="1543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75" y="1743075"/>
            <a:ext cx="5511165" cy="332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70710" y="267375"/>
            <a:ext cx="54013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利用FinalizationRegistry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352550"/>
            <a:ext cx="787717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81058" y="74970"/>
            <a:ext cx="2380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增加统计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555625"/>
            <a:ext cx="5098415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0" y="12323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676275"/>
            <a:ext cx="6432550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01876" y="411520"/>
            <a:ext cx="454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事件订阅的两种类型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45065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:DOM2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XMLHttpRequest,WebSocket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</a:p>
        </p:txBody>
      </p:sp>
      <p:sp>
        <p:nvSpPr>
          <p:cNvPr id="3" name="矩形"/>
          <p:cNvSpPr/>
          <p:nvPr/>
        </p:nvSpPr>
        <p:spPr>
          <a:xfrm>
            <a:off x="107116" y="285940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EventEmitter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mqtt,ws,socket.io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51635" y="195620"/>
            <a:ext cx="58394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系列分析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V1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85" y="987425"/>
            <a:ext cx="9176385" cy="3949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1953" y="411520"/>
            <a:ext cx="8380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系列分析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创建可撤销代理对象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964565"/>
            <a:ext cx="4280535" cy="2100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30" y="3147695"/>
            <a:ext cx="6482080" cy="1763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53453" y="411520"/>
            <a:ext cx="7237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系列分析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代理拦截函数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1203325"/>
            <a:ext cx="8166100" cy="1461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295" y="2903855"/>
            <a:ext cx="4886960" cy="201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1453" y="411520"/>
            <a:ext cx="8761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系列分析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使用（自己实现存储）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964565"/>
            <a:ext cx="6017260" cy="405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88123" y="411520"/>
            <a:ext cx="61677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系列分析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-v1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" y="1205230"/>
            <a:ext cx="85248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62058" y="51475"/>
            <a:ext cx="16186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V2-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574040"/>
            <a:ext cx="7284720" cy="456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M3NGZjYjBmNDE5Y2NhZTQyMmFmOTJjYzYxMDdiMWUifQ==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</TotalTime>
  <Words>153</Words>
  <Application>Microsoft Office PowerPoint</Application>
  <PresentationFormat>全屏显示(16:9)</PresentationFormat>
  <Paragraphs>41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180</cp:revision>
  <dcterms:created xsi:type="dcterms:W3CDTF">2016-04-25T01:54:00Z</dcterms:created>
  <dcterms:modified xsi:type="dcterms:W3CDTF">2022-05-02T14:41:59Z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EF61D993BA6944BFA6EBE0E41CBDE3E6</vt:lpwstr>
  </property>
  <property fmtid="{D5CDD505-2E9C-101B-9397-08002B2CF9AE}" pid="4" name="commondata">
    <vt:lpwstr>eyJoZGlkIjoiZjM3NGZjYjBmNDE5Y2NhZTQyMmFmOTJjYzYxMDdiMWUifQ==</vt:lpwstr>
  </property>
</Properties>
</file>