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3"/>
  </p:notesMasterIdLst>
  <p:sldIdLst>
    <p:sldId id="275" r:id="rId3"/>
    <p:sldId id="256" r:id="rId4"/>
    <p:sldId id="280" r:id="rId5"/>
    <p:sldId id="410" r:id="rId6"/>
    <p:sldId id="417" r:id="rId7"/>
    <p:sldId id="418" r:id="rId8"/>
    <p:sldId id="420" r:id="rId9"/>
    <p:sldId id="421" r:id="rId10"/>
    <p:sldId id="422" r:id="rId11"/>
    <p:sldId id="423" r:id="rId12"/>
    <p:sldId id="411" r:id="rId13"/>
    <p:sldId id="412" r:id="rId14"/>
    <p:sldId id="414" r:id="rId15"/>
    <p:sldId id="415" r:id="rId16"/>
    <p:sldId id="416" r:id="rId17"/>
    <p:sldId id="424" r:id="rId18"/>
    <p:sldId id="425" r:id="rId19"/>
    <p:sldId id="428" r:id="rId20"/>
    <p:sldId id="427" r:id="rId21"/>
    <p:sldId id="426" r:id="rId22"/>
  </p:sldIdLst>
  <p:sldSz cx="9144000" cy="5143500" type="screen16x9"/>
  <p:notesSz cx="6858000" cy="9144000"/>
  <p:custDataLst>
    <p:tags r:id="rId24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12">
          <p15:clr>
            <a:srgbClr val="A4A3A4"/>
          </p15:clr>
        </p15:guide>
        <p15:guide id="2" pos="2802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616">
          <p15:clr>
            <a:srgbClr val="A4A3A4"/>
          </p15:clr>
        </p15:guide>
        <p15:guide id="5" pos="878">
          <p15:clr>
            <a:srgbClr val="A4A3A4"/>
          </p15:clr>
        </p15:guide>
        <p15:guide id="6" orient="horz" pos="2778">
          <p15:clr>
            <a:srgbClr val="A4A3A4"/>
          </p15:clr>
        </p15:guide>
        <p15:guide id="7" orient="horz" pos="884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35" d="100"/>
          <a:sy n="135" d="100"/>
        </p:scale>
        <p:origin x="240" y="60"/>
      </p:cViewPr>
      <p:guideLst>
        <p:guide orient="horz" pos="712"/>
        <p:guide pos="2802"/>
        <p:guide orient="horz" pos="1620"/>
        <p:guide pos="616"/>
        <p:guide pos="878"/>
        <p:guide orient="horz" pos="2778"/>
        <p:guide orient="horz" pos="884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2022/5/2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28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791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05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936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44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事件分析库：高可复用黄金版本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07566" y="195620"/>
            <a:ext cx="48615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核心全貌一览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BaseEVM.ts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1059180"/>
            <a:ext cx="8896350" cy="3509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467168" y="411520"/>
            <a:ext cx="62096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抽象代理方法（checkAndProxy）</a:t>
            </a:r>
          </a:p>
        </p:txBody>
      </p:sp>
      <p:sp>
        <p:nvSpPr>
          <p:cNvPr id="15" name="矩形"/>
          <p:cNvSpPr/>
          <p:nvPr/>
        </p:nvSpPr>
        <p:spPr>
          <a:xfrm>
            <a:off x="755650" y="1491298"/>
            <a:ext cx="45300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需要被代理的对象</a:t>
            </a:r>
          </a:p>
        </p:txBody>
      </p:sp>
      <p:sp>
        <p:nvSpPr>
          <p:cNvPr id="3" name="矩形"/>
          <p:cNvSpPr/>
          <p:nvPr/>
        </p:nvSpPr>
        <p:spPr>
          <a:xfrm>
            <a:off x="755650" y="2571433"/>
            <a:ext cx="45300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代理后需要执行的方法</a:t>
            </a:r>
          </a:p>
        </p:txBody>
      </p:sp>
      <p:sp>
        <p:nvSpPr>
          <p:cNvPr id="4" name="矩形"/>
          <p:cNvSpPr/>
          <p:nvPr/>
        </p:nvSpPr>
        <p:spPr>
          <a:xfrm>
            <a:off x="755650" y="3651568"/>
            <a:ext cx="45300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需要代理哪些属性</a:t>
            </a:r>
          </a:p>
        </p:txBody>
      </p:sp>
    </p:spTree>
    <p:extLst>
      <p:ext uri="{BB962C8B-B14F-4D97-AF65-F5344CB8AC3E}">
        <p14:creationId xmlns:p14="http://schemas.microsoft.com/office/powerpoint/2010/main" val="149210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475423" y="123230"/>
            <a:ext cx="62096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抽象代理方法（checkAndProxy）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595" y="627380"/>
            <a:ext cx="6584315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2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811463" y="123230"/>
            <a:ext cx="35375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watch And cancel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814070"/>
            <a:ext cx="7698740" cy="432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4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691640" y="339130"/>
            <a:ext cx="57607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cancel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-restoreProperties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55650" y="1203325"/>
            <a:ext cx="8022590" cy="305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6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418523" y="51475"/>
            <a:ext cx="230695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bind 工具类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5" y="555625"/>
            <a:ext cx="4079875" cy="461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8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069023" y="195620"/>
            <a:ext cx="69386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ETargetEVM，Events，CEventsEVM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" y="1131570"/>
            <a:ext cx="2800350" cy="2895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20" y="1203325"/>
            <a:ext cx="2993390" cy="2889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835" y="1176020"/>
            <a:ext cx="2712720" cy="303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07766" y="41152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基本使用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" y="1203325"/>
            <a:ext cx="8306435" cy="3196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085658" y="411520"/>
            <a:ext cx="49510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基本使用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-EventTarget系列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99638F-EE71-5949-7603-119D75C85A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31590"/>
            <a:ext cx="7058342" cy="37472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502218" y="411520"/>
            <a:ext cx="41179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基本使用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-events  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系列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208BA4-5212-E657-5BA0-E0C82DA26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" y="1378735"/>
            <a:ext cx="7558143" cy="2386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79520" y="12323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本节内容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95A1EF-F53C-2C13-5AC5-702E0D57F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090601"/>
            <a:ext cx="5741830" cy="3607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244283" y="411520"/>
            <a:ext cx="66338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基本使用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-component-emitter 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7BF239-6B0A-7285-FD29-2DF26FCD73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059582"/>
            <a:ext cx="6537478" cy="3758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63631" y="195620"/>
            <a:ext cx="381546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抽象封装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支持可扩展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915670"/>
            <a:ext cx="7149465" cy="4107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214624" y="411520"/>
            <a:ext cx="47147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增强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EventEmitter</a:t>
            </a:r>
            <a:r>
              <a:rPr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的支持</a:t>
            </a:r>
            <a:endParaRPr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200" y="1123950"/>
            <a:ext cx="4286250" cy="4019550"/>
          </a:xfrm>
          <a:prstGeom prst="rect">
            <a:avLst/>
          </a:prstGeom>
        </p:spPr>
      </p:pic>
      <p:sp>
        <p:nvSpPr>
          <p:cNvPr id="15" name="矩形"/>
          <p:cNvSpPr/>
          <p:nvPr/>
        </p:nvSpPr>
        <p:spPr>
          <a:xfrm>
            <a:off x="-36195" y="1563688"/>
            <a:ext cx="45300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Nodejs 标准的 events</a:t>
            </a:r>
          </a:p>
        </p:txBody>
      </p:sp>
      <p:sp>
        <p:nvSpPr>
          <p:cNvPr id="3" name="矩形"/>
          <p:cNvSpPr/>
          <p:nvPr/>
        </p:nvSpPr>
        <p:spPr>
          <a:xfrm>
            <a:off x="-36195" y="2643188"/>
            <a:ext cx="45300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MQTT</a:t>
            </a: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基于 events库</a:t>
            </a:r>
          </a:p>
        </p:txBody>
      </p:sp>
      <p:sp>
        <p:nvSpPr>
          <p:cNvPr id="4" name="矩形"/>
          <p:cNvSpPr/>
          <p:nvPr/>
        </p:nvSpPr>
        <p:spPr>
          <a:xfrm>
            <a:off x="-36195" y="3568770"/>
            <a:ext cx="4530090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socket.io</a:t>
            </a: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u="none" strike="noStrike" kern="1200" cap="none" spc="0" baseline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基于events</a:t>
            </a: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(node)</a:t>
            </a: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835468" y="339765"/>
            <a:ext cx="54044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增加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Compoent-emitter 类型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390" y="1491615"/>
            <a:ext cx="6391275" cy="2619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92058" y="339765"/>
            <a:ext cx="40913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增加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UI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能力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-UIRender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685" y="988060"/>
            <a:ext cx="5456555" cy="4007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58086" y="339765"/>
            <a:ext cx="4159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核心全貌一览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核心功能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735" y="1131570"/>
            <a:ext cx="569595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58086" y="339765"/>
            <a:ext cx="4159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核心全貌一览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代码结构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385" y="1131570"/>
            <a:ext cx="3581400" cy="3400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934846" y="195620"/>
            <a:ext cx="5207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核心全貌一览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EventsMap.ts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1131570"/>
            <a:ext cx="8630920" cy="3464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M3NGZjYjBmNDE5Y2NhZTQyMmFmOTJjYzYxMDdiMW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330,&quot;width&quot;:16620}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111</TotalTime>
  <Words>129</Words>
  <Application>Microsoft Office PowerPoint</Application>
  <PresentationFormat>全屏显示(16:9)</PresentationFormat>
  <Paragraphs>45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胡 祥文</cp:lastModifiedBy>
  <cp:revision>216</cp:revision>
  <dcterms:created xsi:type="dcterms:W3CDTF">2016-04-25T01:54:00Z</dcterms:created>
  <dcterms:modified xsi:type="dcterms:W3CDTF">2022-05-02T16:30:42Z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EF61D993BA6944BFA6EBE0E41CBDE3E6</vt:lpwstr>
  </property>
  <property fmtid="{D5CDD505-2E9C-101B-9397-08002B2CF9AE}" pid="4" name="commondata">
    <vt:lpwstr>eyJoZGlkIjoiZjM3NGZjYjBmNDE5Y2NhZTQyMmFmOTJjYzYxMDdiMWUifQ==</vt:lpwstr>
  </property>
</Properties>
</file>