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3"/>
  </p:notesMasterIdLst>
  <p:sldIdLst>
    <p:sldId id="275" r:id="rId3"/>
    <p:sldId id="256" r:id="rId4"/>
    <p:sldId id="280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13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612">
          <p15:clr>
            <a:srgbClr val="A4A3A4"/>
          </p15:clr>
        </p15:guide>
        <p15:guide id="5" pos="839">
          <p15:clr>
            <a:srgbClr val="A4A3A4"/>
          </p15:clr>
        </p15:guide>
        <p15:guide id="6" orient="horz" pos="2754">
          <p15:clr>
            <a:srgbClr val="A4A3A4"/>
          </p15:clr>
        </p15:guide>
        <p15:guide id="7" orient="horz" pos="940">
          <p15:clr>
            <a:srgbClr val="A4A3A4"/>
          </p15:clr>
        </p15:guide>
        <p15:guide id="8" pos="51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2" autoAdjust="0"/>
    <p:restoredTop sz="99500" autoAdjust="0"/>
  </p:normalViewPr>
  <p:slideViewPr>
    <p:cSldViewPr>
      <p:cViewPr varScale="1">
        <p:scale>
          <a:sx n="126" d="100"/>
          <a:sy n="126" d="100"/>
        </p:scale>
        <p:origin x="126" y="450"/>
      </p:cViewPr>
      <p:guideLst>
        <p:guide orient="horz" pos="713"/>
        <p:guide pos="2880"/>
        <p:guide orient="horz" pos="1620"/>
        <p:guide pos="612"/>
        <p:guide pos="839"/>
        <p:guide orient="horz" pos="2754"/>
        <p:guide orient="horz" pos="940"/>
        <p:guide pos="51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2022/4/26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8234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3020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8380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40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0582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16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0459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17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0179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18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0212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19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5628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221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782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818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6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268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7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525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8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6173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9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274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10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135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0" y="2283718"/>
            <a:ext cx="914400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课程回顾：历史总结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070079" y="577890"/>
            <a:ext cx="700384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经典回顾：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3-6-8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代码实现订阅发布中心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5121" name="Picture 1">
            <a:extLst>
              <a:ext uri="{FF2B5EF4-FFF2-40B4-BE49-F238E27FC236}">
                <a16:creationId xmlns:a16="http://schemas.microsoft.com/office/drawing/2014/main" id="{2B803A86-38AE-433C-8FA3-AD5DDF60B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593856"/>
            <a:ext cx="4010025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4D61B1A8-066D-432B-8E17-BFFC07B2A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31" y="3367527"/>
            <a:ext cx="5476875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>
            <a:extLst>
              <a:ext uri="{FF2B5EF4-FFF2-40B4-BE49-F238E27FC236}">
                <a16:creationId xmlns:a16="http://schemas.microsoft.com/office/drawing/2014/main" id="{9DA521B5-D3B6-4692-8B44-167F02B49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078" y="4141747"/>
            <a:ext cx="7600950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9D316775-90EA-4AA8-AB29-7218DAD9C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155" y="1158872"/>
            <a:ext cx="4124325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2152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9551" y="1646138"/>
            <a:ext cx="763289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最主要的原因是更方便使用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this</a:t>
            </a:r>
            <a:endParaRPr lang="zh-CN" altLang="en-US" sz="20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974703" y="577890"/>
            <a:ext cx="7194598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经典回顾：为什么会有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window.window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A0F55DE-DC2F-4CBB-8922-ED0D9F2857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2312931"/>
            <a:ext cx="5448340" cy="225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981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572894" y="577890"/>
            <a:ext cx="399821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经典回归：其他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&amp;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等等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935DFDD-A7BB-44DC-B617-45B9C682DA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30" y="1203598"/>
            <a:ext cx="8783960" cy="382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567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443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第拿来主义，级属性访问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646138"/>
            <a:ext cx="763289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正序，倒叙，迭代器，数组转对象利用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hash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提升访问</a:t>
            </a:r>
          </a:p>
        </p:txBody>
      </p:sp>
      <p:sp>
        <p:nvSpPr>
          <p:cNvPr id="17" name="矩形"/>
          <p:cNvSpPr/>
          <p:nvPr/>
        </p:nvSpPr>
        <p:spPr>
          <a:xfrm>
            <a:off x="1978979" y="577890"/>
            <a:ext cx="518603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实战</a:t>
            </a:r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：两个数组高效合并方案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928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274464" y="577890"/>
            <a:ext cx="6595075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案例：从</a:t>
            </a:r>
            <a:r>
              <a:rPr lang="en-US" altLang="zh-CN" sz="3000" b="1" u="none" strike="noStrike" kern="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到</a:t>
            </a:r>
            <a:r>
              <a:rPr lang="en-US" altLang="zh-CN" sz="3000" b="1" u="none" strike="noStrike" kern="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手写一个简易的</a:t>
            </a:r>
            <a:r>
              <a:rPr lang="en-US" altLang="zh-CN" sz="3000" b="1" u="none" strike="noStrike" kern="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Router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28BD2F5-8E61-4BA4-AB51-B1D74D88F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151" y="1129867"/>
            <a:ext cx="6213698" cy="4013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2249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786621" y="577890"/>
            <a:ext cx="557075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实战：资源加载器的设计和实现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4C99B80-C2FF-41E2-9567-2FB9790D0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082358"/>
            <a:ext cx="7289117" cy="4163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531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971601" y="577890"/>
            <a:ext cx="8223010" cy="83099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实战</a:t>
            </a:r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基于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Promise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的通用异步方案</a:t>
            </a:r>
          </a:p>
          <a:p>
            <a:pPr algn="ctr"/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826C910E-14F2-4919-96B6-72F903581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059582"/>
            <a:ext cx="6276752" cy="4138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59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127258" y="577890"/>
            <a:ext cx="488947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实战：计时器面向</a:t>
            </a:r>
            <a:r>
              <a:rPr lang="en-US" altLang="zh-CN" sz="3000" b="1" u="none" strike="noStrike" kern="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next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编程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41C94EFE-845A-4A73-8A35-3C606DED1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102186"/>
            <a:ext cx="5742657" cy="4041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978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443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抽象文件夹和文件</a:t>
            </a:r>
          </a:p>
        </p:txBody>
      </p:sp>
      <p:sp>
        <p:nvSpPr>
          <p:cNvPr id="15" name="矩形"/>
          <p:cNvSpPr/>
          <p:nvPr/>
        </p:nvSpPr>
        <p:spPr>
          <a:xfrm>
            <a:off x="539551" y="1646138"/>
            <a:ext cx="763289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err="1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indexedDB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存储二进制</a:t>
            </a:r>
          </a:p>
        </p:txBody>
      </p:sp>
      <p:sp>
        <p:nvSpPr>
          <p:cNvPr id="17" name="矩形"/>
          <p:cNvSpPr/>
          <p:nvPr/>
        </p:nvSpPr>
        <p:spPr>
          <a:xfrm>
            <a:off x="1383470" y="577890"/>
            <a:ext cx="6377067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案例：基于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indexedDB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的文件系统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359AF944-ABA1-4367-8735-4434157D5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188722"/>
            <a:ext cx="4999410" cy="2954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334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792233" y="577890"/>
            <a:ext cx="595547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实战：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基于装饰器优雅的捕获异常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B4217FF6-CF24-4696-8786-02C8B082B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048995"/>
            <a:ext cx="4257526" cy="4094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7476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325505" y="577890"/>
            <a:ext cx="249299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课程内容大纲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E80727-E0C1-4892-95F4-C79E3E999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302202"/>
            <a:ext cx="5906616" cy="3833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9551" y="1646138"/>
            <a:ext cx="763289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事件监听函数可能导致的泄露问题。勿以恶小而不处理。</a:t>
            </a:r>
          </a:p>
        </p:txBody>
      </p:sp>
      <p:sp>
        <p:nvSpPr>
          <p:cNvPr id="17" name="矩形"/>
          <p:cNvSpPr/>
          <p:nvPr/>
        </p:nvSpPr>
        <p:spPr>
          <a:xfrm>
            <a:off x="2675487" y="577890"/>
            <a:ext cx="3815467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综合案例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事件分析库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5F501232-0517-484F-8E89-AB3E55931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487" y="2040998"/>
            <a:ext cx="4204643" cy="3102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453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9551" y="1338362"/>
            <a:ext cx="7632899" cy="101566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最初</a:t>
            </a:r>
            <a:r>
              <a:rPr lang="en-US" altLang="zh-CN" sz="2000" dirty="0" err="1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javasript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标记位 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000 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表示 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object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 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null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表示空位，各位均为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</a:p>
          <a:p>
            <a:pPr lvl="1"/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1304921" y="577890"/>
            <a:ext cx="653416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经典回顾：</a:t>
            </a:r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typeof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null === object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EBBAF03-609C-440F-8328-359E1BD80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921" y="2211710"/>
            <a:ext cx="2390775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39551" y="3219822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第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隐式转换，最重要的又是对象转原始值</a:t>
            </a:r>
          </a:p>
        </p:txBody>
      </p:sp>
      <p:sp>
        <p:nvSpPr>
          <p:cNvPr id="15" name="矩形"/>
          <p:cNvSpPr/>
          <p:nvPr/>
        </p:nvSpPr>
        <p:spPr>
          <a:xfrm>
            <a:off x="539551" y="1646138"/>
            <a:ext cx="763289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二元操作符 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 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规则， 以及隐式转换</a:t>
            </a:r>
          </a:p>
        </p:txBody>
      </p:sp>
      <p:sp>
        <p:nvSpPr>
          <p:cNvPr id="17" name="矩形"/>
          <p:cNvSpPr/>
          <p:nvPr/>
        </p:nvSpPr>
        <p:spPr>
          <a:xfrm>
            <a:off x="467544" y="577891"/>
            <a:ext cx="8921638" cy="83099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经典回顾：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[] + [], [] + {}, {} + [], {} + {}</a:t>
            </a:r>
          </a:p>
          <a:p>
            <a:pPr algn="ctr"/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3D99460-FFEA-43EB-A5E2-632168EC28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28" y="2046248"/>
            <a:ext cx="8139172" cy="115729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8F261C7-A707-47B4-B744-FF2B878FF4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651274"/>
            <a:ext cx="5462627" cy="148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59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9551" y="1492250"/>
            <a:ext cx="7632899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排序属性优先于普通属性。排序属性按照大小顺序。 普通属性按照添加顺序。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1421137" y="577890"/>
            <a:ext cx="710963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经典回顾：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普通属性，排序属性，隐藏类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C3EB44A-37A9-4EA2-8D4E-FBE61F576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139702"/>
            <a:ext cx="3068960" cy="2906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ED100FE4-BF58-42F6-A66D-0C7B90260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3648399"/>
            <a:ext cx="1724025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1536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031610" y="577890"/>
            <a:ext cx="708078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经典回顾 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</a:t>
            </a:r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Object.prototype.toString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759A5A5-E0E0-43CE-95AB-65B0F85279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27" y="1907376"/>
            <a:ext cx="7862945" cy="132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574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443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逗号运算符：有求值行为</a:t>
            </a:r>
          </a:p>
        </p:txBody>
      </p:sp>
      <p:sp>
        <p:nvSpPr>
          <p:cNvPr id="15" name="矩形"/>
          <p:cNvSpPr/>
          <p:nvPr/>
        </p:nvSpPr>
        <p:spPr>
          <a:xfrm>
            <a:off x="539551" y="1646138"/>
            <a:ext cx="763289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分组运算符： 无求值行为</a:t>
            </a:r>
          </a:p>
        </p:txBody>
      </p:sp>
      <p:sp>
        <p:nvSpPr>
          <p:cNvPr id="17" name="矩形"/>
          <p:cNvSpPr/>
          <p:nvPr/>
        </p:nvSpPr>
        <p:spPr>
          <a:xfrm>
            <a:off x="1401896" y="577890"/>
            <a:ext cx="6340197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经典回顾：分组运算符和逗号运算符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5AFFD7F-A333-4C25-886C-45E183A10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187" y="1200121"/>
            <a:ext cx="4067205" cy="394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02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880394" y="577890"/>
            <a:ext cx="5383205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经典回顾：万能的</a:t>
            </a:r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Array.from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50D7C37-68F8-44C3-93E4-F747C1F87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91630"/>
            <a:ext cx="8604448" cy="2676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0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856352" y="577890"/>
            <a:ext cx="5431295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经典回顾：神奇的</a:t>
            </a:r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call.call.call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325C283-E147-4328-913E-5C937C28B2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131888"/>
            <a:ext cx="5543591" cy="243365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56E109B-274F-4E14-A053-DBA6263F8E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02" y="4007038"/>
            <a:ext cx="7729594" cy="88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45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39</TotalTime>
  <Words>306</Words>
  <Application>Microsoft Office PowerPoint</Application>
  <PresentationFormat>全屏显示(16:9)</PresentationFormat>
  <Paragraphs>51</Paragraphs>
  <Slides>20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微软雅黑</vt:lpstr>
      <vt:lpstr>Arial</vt:lpstr>
      <vt:lpstr>Calibri</vt:lpstr>
      <vt:lpstr>Wingdings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胡 祥文</cp:lastModifiedBy>
  <cp:revision>35</cp:revision>
  <dcterms:created xsi:type="dcterms:W3CDTF">2016-04-25T01:54:00Z</dcterms:created>
  <dcterms:modified xsi:type="dcterms:W3CDTF">2022-04-26T16:18:30Z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EF61D993BA6944BFA6EBE0E41CBDE3E6</vt:lpwstr>
  </property>
</Properties>
</file>