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95" r:id="rId7"/>
    <p:sldId id="280" r:id="rId8"/>
    <p:sldId id="297" r:id="rId9"/>
    <p:sldId id="296" r:id="rId10"/>
    <p:sldId id="298" r:id="rId11"/>
    <p:sldId id="313" r:id="rId12"/>
    <p:sldId id="314" r:id="rId13"/>
    <p:sldId id="315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4"/>
        <p:guide pos="614"/>
        <p:guide pos="839"/>
        <p:guide orient="horz" pos="275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数据类型的陷阱，从表象看本质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59" y="40122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判断是不是数字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NaN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typeof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性能比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instanceof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性能高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倍？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闲谈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70230" y="2851785"/>
            <a:ext cx="866521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null和undefined</a:t>
            </a: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实现的机制完全不一样</a:t>
            </a:r>
            <a:endParaRPr 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99728" y="577890"/>
            <a:ext cx="3344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判断是不是Object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3485" y="2427605"/>
            <a:ext cx="3152775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第二个问题：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为什么 typeof null 返回的值是 "object"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62043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第一个问题： 上面的方法有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什么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第三个问题： 为什么不修复这个问题？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99728" y="577890"/>
            <a:ext cx="3344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判断是不是Object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代码有什么问题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</a:t>
            </a:r>
            <a:endParaRPr 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094" y="39737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问题的本质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20963" y="577890"/>
            <a:ext cx="3902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一元运算符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+转为数字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1563370"/>
            <a:ext cx="2266950" cy="695325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2411730" y="3957320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代码有什么问题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</a:t>
            </a:r>
            <a:endParaRPr 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094" y="39737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本质：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32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位的有符号位移和无符号位移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位移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转为数字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530" y="1334135"/>
            <a:ext cx="2371725" cy="139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结果是多少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</a:t>
            </a:r>
            <a:endParaRPr 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094" y="39737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parseInt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第二个参数的取值范围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5561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字符串批量转换为整数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1584960"/>
            <a:ext cx="2619375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本质：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转为布尔值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</a:t>
            </a:r>
            <a:endParaRPr 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094" y="39737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哪些值转为布尔值为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false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84893" y="577890"/>
            <a:ext cx="19742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条件判断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1275715"/>
            <a:ext cx="254317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本质：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隐式转换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</a:t>
            </a:r>
            <a:endParaRPr 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1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宽松比较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5875" y="1347470"/>
            <a:ext cx="2371725" cy="1247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bigInt, Symbol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48360" y="3976371"/>
            <a:ext cx="381444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null、undefined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4071617" y="2578736"/>
            <a:ext cx="393975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数字类型和字符串类型的相等比较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338928"/>
            <a:ext cx="393975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布尔类型和其他类型的相等比较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254375" y="577890"/>
            <a:ext cx="2635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宽松比较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规律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4071617" y="3818256"/>
            <a:ext cx="393975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对象类型和原始类型的相等比较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75,&quot;width&quot;:4965}"/>
</p:tagLst>
</file>

<file path=ppt/tags/tag2.xml><?xml version="1.0" encoding="utf-8"?>
<p:tagLst xmlns:p="http://schemas.openxmlformats.org/presentationml/2006/main">
  <p:tag name="KSO_WM_UNIT_PLACING_PICTURE_USER_VIEWPORT" val="{&quot;height&quot;:1965,&quot;width&quot;:373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444</Words>
  <Application>WPS 演示</Application>
  <PresentationFormat>全屏显示(16:9)</PresentationFormat>
  <Paragraphs>74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58</cp:revision>
  <dcterms:created xsi:type="dcterms:W3CDTF">2016-04-25T01:54:00Z</dcterms:created>
  <dcterms:modified xsi:type="dcterms:W3CDTF">2021-12-19T09:59:29Z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3118EAFC7FA341738D8F860C83574F79</vt:lpwstr>
  </property>
</Properties>
</file>