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295" r:id="rId8"/>
    <p:sldId id="296" r:id="rId9"/>
    <p:sldId id="297" r:id="rId10"/>
    <p:sldId id="299" r:id="rId11"/>
    <p:sldId id="298" r:id="rId12"/>
    <p:sldId id="300" r:id="rId13"/>
    <p:sldId id="277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06"/>
        <p:guide pos="2880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综合评定，数据类型8种判断方式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4099560" y="567799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347470"/>
            <a:ext cx="6086475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特别注意：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null, NaN, document.all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主要用途：操作数的类型，只能识别基础数据类型和引用类型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注意事项：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已经不是绝对安全（暂时性死区）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33395" y="577890"/>
            <a:ext cx="30772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第一种：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typeof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注意事项：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null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undefined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原理：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constuctor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指向创建实例对象的构造函数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注意事项：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constuctor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可以被改写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11755" y="577890"/>
            <a:ext cx="39204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第二种：constructor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注意事项：右操作数必须是函数或者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class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就是原型链上查找，查到即是其实例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注意事项：多全局对象，例如多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之间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20658" y="577890"/>
            <a:ext cx="37026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第三种：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instanceof</a:t>
            </a:r>
            <a:endParaRPr lang="en-US" alt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注意事项：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能正常返回值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的情况，基本等同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instanceof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原理：是否出现在实例对象的原型链上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74265" y="577890"/>
            <a:ext cx="43954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第四种：isPrototypeOf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2781935" y="2740660"/>
            <a:ext cx="1503680" cy="366395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思考题：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自定义对象如何获得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[object MyArray]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类型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6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原理：通过函数的动态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特性，返回其数据类型，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'[object Date]' 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思考题：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Object.prototype.toString.call(Boolean.prototype)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234440" y="577890"/>
            <a:ext cx="66751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第五种：Object.prototype.toString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例子：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kindOf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与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p-is-promise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检查自身，属性的类型或者执行结果的类型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总结：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候选方案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75560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第六种：鸭子类型检测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适用场景：需自定义类型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原理：Object.prototype.toString会读取该值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注意事项：兼容性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04035" y="577890"/>
            <a:ext cx="55359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第七种：Symbol.toStringTag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适用场景：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undefined, window , document, null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原理：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与某个固定值进行比较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第八种：等比较</a:t>
            </a:r>
            <a:endParaRPr lang="en-US" alt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685</Words>
  <Application>WPS 演示</Application>
  <PresentationFormat>全屏显示(16:9)</PresentationFormat>
  <Paragraphs>64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52</cp:revision>
  <dcterms:created xsi:type="dcterms:W3CDTF">2016-04-25T01:54:00Z</dcterms:created>
  <dcterms:modified xsi:type="dcterms:W3CDTF">2021-12-19T13:54:12Z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E98AD2A144AF4FC99290C3CA34BCDB4E</vt:lpwstr>
  </property>
</Properties>
</file>