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299" r:id="rId8"/>
    <p:sldId id="279" r:id="rId9"/>
    <p:sldId id="301" r:id="rId10"/>
    <p:sldId id="295" r:id="rId11"/>
    <p:sldId id="300" r:id="rId12"/>
    <p:sldId id="296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588"/>
        <p:guide pos="612"/>
        <p:guide pos="839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五分钟让你懂得透彻ES6增强的NaN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特点2：我不等于我自己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508155"/>
            <a:ext cx="856527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特点1</a:t>
            </a: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typeof是数字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特点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：不能被删除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8418" y="577890"/>
            <a:ext cx="39871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NaN和Number.NaN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0" y="3362325"/>
            <a:ext cx="4071620" cy="1573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523613"/>
            <a:ext cx="7632899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isNaN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:  检查 toNumber 返回值， 如果是NaN，就返回 true，反之返回 false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896678" y="577890"/>
            <a:ext cx="13506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isNaN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788285"/>
            <a:ext cx="3813810" cy="1147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62043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Number.isNaN: 判断一个值是否是数字，并且值等于NaN</a:t>
            </a:r>
            <a:endParaRPr 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51811" y="577890"/>
            <a:ext cx="30403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Number.isNaN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2284095"/>
            <a:ext cx="3214370" cy="1958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831258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自身比较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827585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Number.isNaN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071617" y="2732723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typeof + NaN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067944" y="1492915"/>
            <a:ext cx="3939752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Object.is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2904173" y="577890"/>
            <a:ext cx="33356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严格判断NaN汇总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includes：调用内部的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Number::sameValueZero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62043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例子：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indexOf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调用内部的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Number::equal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1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与自身比较的陷阱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286510"/>
            <a:ext cx="2781300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includes：调用内部的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Number::sameValueZero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62043"/>
            <a:ext cx="7632899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例子：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indexOf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调用内部的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Number::equal</a:t>
            </a:r>
            <a:endParaRPr lang="zh-CN" altLang="en-US"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透过陷阱看本质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491615"/>
            <a:ext cx="3075940" cy="102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4033" y="577890"/>
            <a:ext cx="30359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Numder::equal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120" y="1252220"/>
            <a:ext cx="5191125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790576" y="577890"/>
            <a:ext cx="7562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Numder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的sameValueZero和sameValue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275715"/>
            <a:ext cx="7115175" cy="1914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405</Words>
  <Application>WPS 演示</Application>
  <PresentationFormat>全屏显示(16:9)</PresentationFormat>
  <Paragraphs>49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33</cp:revision>
  <dcterms:created xsi:type="dcterms:W3CDTF">2016-04-25T01:54:00Z</dcterms:created>
  <dcterms:modified xsi:type="dcterms:W3CDTF">2021-12-19T14:33:37Z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5FB66C36175242B78C38F034144A5720</vt:lpwstr>
  </property>
</Properties>
</file>