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302" r:id="rId5"/>
    <p:sldId id="256" r:id="rId7"/>
    <p:sldId id="280" r:id="rId8"/>
    <p:sldId id="277" r:id="rId9"/>
    <p:sldId id="305" r:id="rId10"/>
    <p:sldId id="295" r:id="rId11"/>
    <p:sldId id="296" r:id="rId12"/>
    <p:sldId id="297" r:id="rId13"/>
    <p:sldId id="307" r:id="rId14"/>
    <p:sldId id="300" r:id="rId15"/>
    <p:sldId id="303" r:id="rId16"/>
    <p:sldId id="301" r:id="rId17"/>
    <p:sldId id="308" r:id="rId18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06"/>
        <p:guide pos="2880"/>
        <p:guide orient="horz" pos="1619"/>
        <p:guide pos="612"/>
        <p:guide pos="864"/>
        <p:guide orient="horz" pos="2744"/>
        <p:guide orient="horz" pos="940"/>
        <p:guide pos="5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数值千分位6种方法</a:t>
            </a:r>
            <a:r>
              <a:rPr lang="en-US" altLang="zh-CN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&amp; </a:t>
            </a:r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性能大比拼！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功能：其能把数字转为特定语言环境下的表示字符串</a:t>
            </a:r>
            <a:endParaRPr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201671" y="577890"/>
            <a:ext cx="27406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toLocalString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2715895"/>
            <a:ext cx="7875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语法：</a:t>
            </a:r>
            <a:r>
              <a:rPr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numObj.toLocaleString([locales [, options]])</a:t>
            </a:r>
            <a:endParaRPr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演示</a:t>
            </a:r>
            <a:endParaRPr 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661728" y="567799"/>
            <a:ext cx="1820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性能对比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/>
        </p:nvSpPr>
        <p:spPr>
          <a:xfrm>
            <a:off x="4042728" y="567799"/>
            <a:ext cx="1058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1203960"/>
            <a:ext cx="5918835" cy="3705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39414" y="271592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知识面决定了可用的手段</a:t>
            </a:r>
            <a:endParaRPr lang="zh-CN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遇到问题，不要轻易说不会</a:t>
            </a:r>
            <a:r>
              <a:rPr lang="en-US" altLang="zh-CN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000" u="none" strike="noStrike" kern="1200" cap="none" spc="0" baseline="0" dirty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090228" y="567799"/>
            <a:ext cx="2963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透过代码看程序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2925" y="4011930"/>
            <a:ext cx="45389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优化无处不在，这个思想要保持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418428"/>
            <a:ext cx="8657975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如何把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阿拉伯数字字符串转换为中文数字字符串，例如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123 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变为</a:t>
            </a:r>
            <a:r>
              <a:rPr lang="en-US" altLang="zh-CN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一二三</a:t>
            </a:r>
            <a:endParaRPr lang="zh-CN" altLang="en-US"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852228" y="567799"/>
            <a:ext cx="1439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4099560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275715"/>
            <a:ext cx="5889625" cy="34588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7659" y="3363905"/>
            <a:ext cx="8565279" cy="11988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数字转字符串，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字符串按照 .分割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整数部分拆分成字符串数组，并倒叙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遍历，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按照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每</a:t>
            </a: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3位添加“,”</a:t>
            </a:r>
            <a:r>
              <a:rPr lang="zh-CN" altLang="en-US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号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4. 拼接整数部分 + 小数部分`</a:t>
            </a:r>
            <a:endParaRPr lang="en-US" altLang="zh-CN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整体思路： 数字转字符串， 整数部分低位往高位遍历。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数值转字符串遍历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2165350"/>
            <a:ext cx="2524125" cy="923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7659" y="2643815"/>
            <a:ext cx="8565279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1.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数字转字符串，并</a:t>
            </a: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按照 .分割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2. 整数部分对3求模, 获取多余部分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3. 按照3截取，并添加,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4. 拼接整数部分 + 小数部分</a:t>
            </a:r>
            <a:endParaRPr 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整体思路： 数字转字符串， 整数部分高位往低位遍历，三位分组。</a:t>
            </a:r>
            <a:endParaRPr lang="zh-CN" altLang="en-US" sz="2000" u="none" strike="noStrike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421573" y="577890"/>
            <a:ext cx="43008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字符串+ substring截取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0049" y="2571780"/>
            <a:ext cx="8657975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1. 值对1000求模，获得最高三位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2. 值除以1000，值是否大于1 判定是否结束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3. 重复1.2, 直到退出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4. 拼接整数部分 + 小数部分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338928"/>
            <a:ext cx="822960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u="none" strike="noStrike" cap="none" spc="0" baseline="0" dirty="0">
                <a:latin typeface="微软雅黑" panose="020B0503020204020204" charset="-122"/>
                <a:ea typeface="微软雅黑" panose="020B0503020204020204" charset="-122"/>
              </a:rPr>
              <a:t>整体思路：求模的值添加","，求余值（是否大于1）计算是够结束</a:t>
            </a:r>
            <a:endParaRPr sz="2000" u="none" strike="noStrike" cap="none" spc="0" baseline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516630" y="567799"/>
            <a:ext cx="21107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除法+求模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061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正则先行断言等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57200" y="1309927"/>
          <a:ext cx="8229600" cy="323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165"/>
                <a:gridCol w="2279015"/>
                <a:gridCol w="3233420"/>
              </a:tblGrid>
              <a:tr h="614045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名字</a:t>
                      </a: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表达式</a:t>
                      </a: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9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作用</a:t>
                      </a:r>
                      <a:endParaRPr lang="zh-CN" altLang="en-US" sz="19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先行断言 (前瞻)</a:t>
                      </a:r>
                      <a:endParaRPr lang="zh-CN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exp1(?=exp2)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查找exp2前面的exp1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后行断言 (后顾)</a:t>
                      </a:r>
                      <a:endParaRPr lang="zh-CN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(?&lt;=exp2)exp1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查找exp2后面的exp1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77215">
                <a:tc>
                  <a:txBody>
                    <a:bodyPr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正向否定查找 (负前瞻)</a:t>
                      </a:r>
                      <a:endParaRPr lang="zh-CN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exp1(?!exp2)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查找后面不是exp2的exp1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887730">
                <a:tc>
                  <a:txBody>
                    <a:bodyPr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反向否定查找（负后顾）</a:t>
                      </a:r>
                      <a:endParaRPr lang="zh-CN" altLang="en-US" sz="1700" b="0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(?&lt;!exp2)exp1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700" b="0" spc="13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查找前面不是exp2的exp1</a:t>
                      </a:r>
                      <a:endParaRPr lang="zh-CN" altLang="en-US" sz="1700" b="0" spc="13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215900" marR="215900" marT="133350" marB="1333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646803"/>
            <a:ext cx="763289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基本原理：</a:t>
            </a:r>
            <a:r>
              <a:rPr sz="2000" u="none" strike="noStrike" kern="1200" cap="none" spc="0" baseline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先行断言 + 分组</a:t>
            </a:r>
            <a:endParaRPr sz="2000" u="none" strike="noStrike" kern="1200" cap="none" spc="0" baseline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4099561" y="577890"/>
            <a:ext cx="944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正则</a:t>
            </a:r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5785" y="2560955"/>
            <a:ext cx="4086225" cy="189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66466" y="577890"/>
            <a:ext cx="221107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ECMA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规范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57200" y="1238172"/>
          <a:ext cx="8229600" cy="3376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040"/>
                <a:gridCol w="6639560"/>
              </a:tblGrid>
              <a:tr h="544830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规范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800" b="1" spc="13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zh-CN" altLang="en-US" sz="1800" b="1" spc="13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ECMA-262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ECMAScript 规范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r>
                        <a:rPr lang="en-US" altLang="zh-CN" sz="1600" b="0" spc="12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CMA</a:t>
                      </a:r>
                      <a:r>
                        <a:rPr lang="zh-CN" altLang="en-US" sz="1600" b="0" spc="12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-402</a:t>
                      </a:r>
                      <a:endParaRPr lang="zh-CN" altLang="en-US" sz="1600" b="0" spc="12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国际化 API 规范</a:t>
                      </a:r>
                      <a:endParaRPr lang="zh-CN" altLang="en-US" sz="1600" b="0" spc="120">
                        <a:solidFill>
                          <a:srgbClr val="FF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508000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Ecma-404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JSON 数据交换语法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08000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ECMA-419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嵌入式系统 API 规范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2F2F2"/>
                    </a:solidFill>
                  </a:tcPr>
                </a:tc>
              </a:tr>
              <a:tr h="800100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ECMA-414</a:t>
                      </a:r>
                      <a:endParaRPr lang="zh-CN" altLang="en-US" sz="16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ECMAScript 相关的标准有哪些, 即Ecma-262，Ecma-402，Ecma-404</a:t>
                      </a:r>
                      <a:endParaRPr lang="zh-CN" altLang="en-US" sz="16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816"/>
            <a:ext cx="763289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基本功能：国际化的数字处理方案，它可以用来显示不同国家对数字对处理偏好</a:t>
            </a:r>
            <a:endParaRPr lang="zh-CN" altLang="en-US" sz="2000" u="none" strike="noStrike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625091" y="577890"/>
            <a:ext cx="38938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Intl.NumberFormat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2715895"/>
            <a:ext cx="7875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语法：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ew Intl.NumberFormat([locales[, options]])</a:t>
            </a:r>
            <a:endParaRPr lang="zh-CN" altLang="en-US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p="http://schemas.openxmlformats.org/presentationml/2006/main">
  <p:tag name="KSO_WM_UNIT_TABLE_BEAUTIFY" val="smartTable{1ce1900b-56cb-4381-b171-e3b7910eef12}"/>
  <p:tag name="TABLE_ENDDRAG_ORIGIN_RECT" val="498*170"/>
  <p:tag name="TABLE_ENDDRAG_RECT" val="93*196*498*170"/>
  <p:tag name="TABLE_RECT" val="36*103.144*648*254.6"/>
  <p:tag name="TABLE_EMPHASIZE_COLOR" val="6579300"/>
  <p:tag name="TABLE_ONEKEY_SKIN_IDX" val="0"/>
  <p:tag name="TABLE_SKINIDX" val="-1"/>
  <p:tag name="TABLE_COLORIDX" val="l"/>
</p:tagLst>
</file>

<file path=ppt/tags/tag2.xml><?xml version="1.0" encoding="utf-8"?>
<p:tagLst xmlns:p="http://schemas.openxmlformats.org/presentationml/2006/main">
  <p:tag name="KSO_WM_UNIT_TABLE_BEAUTIFY" val="smartTable{45dd0a82-f87f-4a43-8d78-7bb49b7e95bf}"/>
  <p:tag name="TABLE_RECT" val="36*97.4939*648*265.9"/>
  <p:tag name="TABLE_EMPHASIZE_COLOR" val="6579300"/>
  <p:tag name="TABLE_ONEKEY_SKIN_IDX" val="0"/>
  <p:tag name="TABLE_SKINIDX" val="-1"/>
  <p:tag name="TABLE_COLORIDX" val="l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945</Words>
  <Application>WPS 演示</Application>
  <PresentationFormat>全屏显示(16:9)</PresentationFormat>
  <Paragraphs>123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55</cp:revision>
  <dcterms:created xsi:type="dcterms:W3CDTF">2016-04-25T01:54:00Z</dcterms:created>
  <dcterms:modified xsi:type="dcterms:W3CDTF">2021-12-25T11:01:40Z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C016BEEC3C5C4CE498F40A35ACC2B4B5</vt:lpwstr>
  </property>
</Properties>
</file>