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305" r:id="rId7"/>
    <p:sldId id="306" r:id="rId8"/>
    <p:sldId id="307" r:id="rId9"/>
    <p:sldId id="308" r:id="rId10"/>
    <p:sldId id="309" r:id="rId11"/>
    <p:sldId id="280" r:id="rId12"/>
    <p:sldId id="295" r:id="rId13"/>
    <p:sldId id="299" r:id="rId14"/>
    <p:sldId id="298" r:id="rId15"/>
    <p:sldId id="300" r:id="rId16"/>
    <p:sldId id="302" r:id="rId17"/>
    <p:sldId id="301" r:id="rId18"/>
    <p:sldId id="304" r:id="rId19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12"/>
        <p:guide pos="2880"/>
        <p:guide orient="horz" pos="1620"/>
        <p:guide pos="612"/>
        <p:guide pos="838"/>
        <p:guide orient="horz" pos="2750"/>
        <p:guide orient="horz" pos="959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[] + [], [] + {}, {} + [], {} + {}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1557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{}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.valueOf() 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or (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{})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.valueOf() 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// {}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  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    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53788"/>
            <a:ext cx="7632899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typeof </a:t>
            </a:r>
            <a:r>
              <a:rPr 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{}</a:t>
            </a: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[Symbol.ToPrimitive]   </a:t>
            </a:r>
            <a:r>
              <a:rPr 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// undefined</a:t>
            </a: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({})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.toString()    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// '[object Object]'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569970" y="577890"/>
            <a:ext cx="200406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{}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的原始值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60369" y="2716205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'' + ''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  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    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53788"/>
            <a:ext cx="7632899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[].toString() + [].toString()</a:t>
            </a: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4775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''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924618" y="577890"/>
            <a:ext cx="1294765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[] + []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1557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'' + '[object Object]'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  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    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53788"/>
            <a:ext cx="7632899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[].toString() + ({}).toString()</a:t>
            </a: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4775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'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[object Object]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'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924618" y="577890"/>
            <a:ext cx="1294765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[] + {}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1557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+ ''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 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    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53788"/>
            <a:ext cx="7632899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{}; + [].toString()</a:t>
            </a:r>
            <a:endParaRPr lang="en-US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4775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0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924618" y="577890"/>
            <a:ext cx="1294765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{} + []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1557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+ '[object Object]'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 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    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53788"/>
            <a:ext cx="7632899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{}; + {}</a:t>
            </a:r>
            <a:endParaRPr lang="en-US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4775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NaN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924618" y="577890"/>
            <a:ext cx="1294765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{} + {}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1557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chrome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浏览器控制台：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'[object Object]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[object Object]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'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 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    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53788"/>
            <a:ext cx="7632899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{}</a:t>
            </a:r>
            <a:endParaRPr lang="en-US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4775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eval(`{} + {}`)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924618" y="577890"/>
            <a:ext cx="1294765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{} + {}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601905"/>
            <a:ext cx="8565279" cy="64516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如果其中一个操作数是字符串的话，另一个操作数也会转换成字符串，进行字符串连接</a:t>
            </a:r>
            <a:endParaRPr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508155"/>
            <a:ext cx="8565279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如果操作数是对象，则对象会转换为原始值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否则，两个操作数都将转换成数字或NaN，进行加法操作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259966" y="577890"/>
            <a:ext cx="462407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本质：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二元操作符 +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规则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831466" y="577890"/>
            <a:ext cx="348107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二元操作符 +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规则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684655" y="1275715"/>
            <a:ext cx="5774690" cy="35172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190116" y="577890"/>
            <a:ext cx="476377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二元操作符 + 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toNumeric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1618933" y="1851343"/>
            <a:ext cx="5934075" cy="2371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419986" y="577890"/>
            <a:ext cx="43040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二元操作符 toNumber 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2089150" y="1271905"/>
            <a:ext cx="4548505" cy="37522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Symbol.for("a") + 10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62043"/>
            <a:ext cx="7632899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10n + 10 </a:t>
            </a:r>
            <a:endParaRPr lang="en-US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909060" y="577890"/>
            <a:ext cx="1325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思考题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528060" y="577890"/>
            <a:ext cx="208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思考题解答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1475740" y="1419860"/>
            <a:ext cx="6221730" cy="36588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Object.prototype.valueOf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62043"/>
            <a:ext cx="7632899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Symbol.ToPrimitive</a:t>
            </a:r>
            <a:endParaRPr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Object.prototype.toString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194560" y="577890"/>
            <a:ext cx="4754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对象转为原始数据类型的值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1557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[].valueOf()     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// []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53788"/>
            <a:ext cx="7632899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typeof [][Symbol.ToPrimitive]   </a:t>
            </a:r>
            <a:r>
              <a:rPr 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// undefined</a:t>
            </a: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4775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[].toString()    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// ''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569970" y="577890"/>
            <a:ext cx="200406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[]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的原始值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830</Words>
  <Application>WPS 演示</Application>
  <PresentationFormat>全屏显示(16:9)</PresentationFormat>
  <Paragraphs>88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46</cp:revision>
  <dcterms:created xsi:type="dcterms:W3CDTF">2016-04-25T01:54:00Z</dcterms:created>
  <dcterms:modified xsi:type="dcterms:W3CDTF">2021-12-25T13:05:21Z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A9D2D134110049CDBAC61032F356D4A4</vt:lpwstr>
  </property>
</Properties>
</file>