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08" r:id="rId5"/>
    <p:sldId id="310" r:id="rId7"/>
    <p:sldId id="256" r:id="rId8"/>
    <p:sldId id="280" r:id="rId9"/>
    <p:sldId id="298" r:id="rId10"/>
    <p:sldId id="301" r:id="rId11"/>
    <p:sldId id="296" r:id="rId12"/>
    <p:sldId id="297" r:id="rId13"/>
    <p:sldId id="299" r:id="rId14"/>
    <p:sldId id="311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常规属性：</a:t>
            </a:r>
            <a:r>
              <a:rPr lang="en-US" altLang="zh-CN"/>
              <a:t> 字符串属性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常规属性：</a:t>
            </a:r>
            <a:r>
              <a:rPr lang="en-US" altLang="zh-CN"/>
              <a:t> 字符串属性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常规属性：</a:t>
            </a:r>
            <a:r>
              <a:rPr lang="en-US" altLang="zh-CN"/>
              <a:t> 字符串属性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排序属性：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数字属性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/>
            <a:endParaRPr lang="zh-CN" altLang="en-US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 V8 中：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排序属性，被称为 elements；常规属性，称为 properties。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通过普通属性，排序属性和隐藏类提升对象属性认知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一次性初始化完毕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初始化时保持属性顺序一致</a:t>
            </a:r>
            <a:endParaRPr lang="zh-CN" altLang="en-US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谨慎使用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delete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守护隐藏类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20788" y="577890"/>
            <a:ext cx="67024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赋值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VS delete)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排序属性和普通属性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10000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个对象，25个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排序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属性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delete or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赋值快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?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10000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个对象，25个普通属性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delete or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赋值快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?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属性遍历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203960"/>
            <a:ext cx="3429000" cy="324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45" y="1885950"/>
            <a:ext cx="1724025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键被遍历顺序似乎是有规律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两种属性：字符串作为键的和数字作为键的属性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85060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这个例子我们能发现什么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特点：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根据创建时的顺序排序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键为字符串的属性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常规属性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特点：按照索引值大小升序排序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属性键值为数字的属性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排序属性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答案：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数字字符串属性是排序属性不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两种线性数据结构保存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提升属性的访问速度</a:t>
            </a:r>
            <a:endParaRPr lang="zh-CN" altLang="en-US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242060" y="577890"/>
            <a:ext cx="665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思考：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为什么设计常规属性和排序属性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055" y="2427605"/>
            <a:ext cx="4926965" cy="2426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内属性的数量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何为对象内属性：被保存到对象自身的</a:t>
            </a:r>
            <a:r>
              <a:rPr lang="zh-CN" altLang="en-US" sz="2000" u="none" strike="noStrike" kern="1200" cap="none" spc="0" baseline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常规属性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我怎么知道哪些是内属性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对象内属性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隐藏类的作用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什么是隐藏类</a:t>
            </a:r>
            <a:endParaRPr lang="zh-CN" altLang="en-US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怎么查看隐藏类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隐藏类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373</Words>
  <Application>WPS 演示</Application>
  <PresentationFormat>全屏显示(16:9)</PresentationFormat>
  <Paragraphs>65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54</cp:revision>
  <dcterms:created xsi:type="dcterms:W3CDTF">2016-04-25T01:54:00Z</dcterms:created>
  <dcterms:modified xsi:type="dcterms:W3CDTF">2021-12-26T03:24:15Z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BCB78F74E7644810A644327EF9936595</vt:lpwstr>
  </property>
</Properties>
</file>