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28" r:id="rId7"/>
    <p:sldId id="295" r:id="rId8"/>
    <p:sldId id="327" r:id="rId9"/>
    <p:sldId id="296" r:id="rId10"/>
    <p:sldId id="277" r:id="rId11"/>
    <p:sldId id="311" r:id="rId12"/>
    <p:sldId id="312" r:id="rId13"/>
    <p:sldId id="313" r:id="rId14"/>
    <p:sldId id="326" r:id="rId1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30"/>
        <p:guide pos="2880"/>
        <p:guide orient="horz" pos="1614"/>
        <p:guide pos="612"/>
        <p:guide pos="839"/>
        <p:guide orient="horz" pos="2739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v</a:t>
            </a:r>
            <a:r>
              <a:rPr lang="zh-CN" altLang="en-US"/>
              <a:t>alue</a:t>
            </a:r>
            <a:endParaRPr lang="zh-CN" altLang="en-US"/>
          </a:p>
          <a:p>
            <a:r>
              <a:rPr lang="zh-CN" altLang="en-US"/>
              <a:t>该属性的值(仅针对数据属性描述符有效)</a:t>
            </a:r>
            <a:endParaRPr lang="zh-CN" altLang="en-US"/>
          </a:p>
          <a:p>
            <a:r>
              <a:rPr lang="zh-CN" altLang="en-US"/>
              <a:t>writable</a:t>
            </a:r>
            <a:endParaRPr lang="zh-CN" altLang="en-US"/>
          </a:p>
          <a:p>
            <a:r>
              <a:rPr lang="zh-CN" altLang="en-US"/>
              <a:t>当且仅当属性的值可以被改变时为true。(仅针对数据属性描述有效)</a:t>
            </a:r>
            <a:endParaRPr lang="zh-CN" altLang="en-US"/>
          </a:p>
          <a:p>
            <a:r>
              <a:rPr lang="zh-CN" altLang="en-US"/>
              <a:t>get</a:t>
            </a:r>
            <a:endParaRPr lang="zh-CN" altLang="en-US"/>
          </a:p>
          <a:p>
            <a:r>
              <a:rPr lang="zh-CN" altLang="en-US"/>
              <a:t>获取该属性的访问器函数（getter）。如果没有访问器， 该值为undefined。(仅针对包含访问器或设置器的属性描述有效)</a:t>
            </a:r>
            <a:endParaRPr lang="zh-CN" altLang="en-US"/>
          </a:p>
          <a:p>
            <a:r>
              <a:rPr lang="zh-CN" altLang="en-US"/>
              <a:t>set</a:t>
            </a:r>
            <a:endParaRPr lang="zh-CN" altLang="en-US"/>
          </a:p>
          <a:p>
            <a:r>
              <a:rPr lang="zh-CN" altLang="en-US"/>
              <a:t>获取该属性的设置器函数（setter）。 如果没有设置器， 该值为undefined。(仅针对包含访问器或设置器的属性描述有效)</a:t>
            </a:r>
            <a:endParaRPr lang="zh-CN" altLang="en-US"/>
          </a:p>
          <a:p>
            <a:r>
              <a:rPr lang="zh-CN" altLang="en-US"/>
              <a:t>configurable</a:t>
            </a:r>
            <a:endParaRPr lang="zh-CN" altLang="en-US"/>
          </a:p>
          <a:p>
            <a:r>
              <a:rPr lang="zh-CN" altLang="en-US"/>
              <a:t>特性表示对象的属性是否可以被删除，以及除 value 和 writable 特性外的其他特性是否可以被修改</a:t>
            </a:r>
            <a:endParaRPr lang="zh-CN" altLang="en-US"/>
          </a:p>
          <a:p>
            <a:r>
              <a:rPr lang="zh-CN" altLang="en-US"/>
              <a:t>enumerable</a:t>
            </a:r>
            <a:endParaRPr lang="zh-CN" altLang="en-US"/>
          </a:p>
          <a:p>
            <a:r>
              <a:rPr lang="zh-CN" altLang="en-US"/>
              <a:t>当且仅当指定对象的属性可以被枚举出时，为 true。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v</a:t>
            </a:r>
            <a:r>
              <a:rPr lang="zh-CN" altLang="en-US"/>
              <a:t>alue</a:t>
            </a:r>
            <a:endParaRPr lang="zh-CN" altLang="en-US"/>
          </a:p>
          <a:p>
            <a:r>
              <a:rPr lang="zh-CN" altLang="en-US"/>
              <a:t>该属性的值(仅针对数据属性描述符有效)</a:t>
            </a:r>
            <a:endParaRPr lang="zh-CN" altLang="en-US"/>
          </a:p>
          <a:p>
            <a:r>
              <a:rPr lang="zh-CN" altLang="en-US"/>
              <a:t>writable</a:t>
            </a:r>
            <a:endParaRPr lang="zh-CN" altLang="en-US"/>
          </a:p>
          <a:p>
            <a:r>
              <a:rPr lang="zh-CN" altLang="en-US"/>
              <a:t>当且仅当属性的值可以被改变时为true。(仅针对数据属性描述有效)</a:t>
            </a:r>
            <a:endParaRPr lang="zh-CN" altLang="en-US"/>
          </a:p>
          <a:p>
            <a:r>
              <a:rPr lang="zh-CN" altLang="en-US"/>
              <a:t>get</a:t>
            </a:r>
            <a:endParaRPr lang="zh-CN" altLang="en-US"/>
          </a:p>
          <a:p>
            <a:r>
              <a:rPr lang="zh-CN" altLang="en-US"/>
              <a:t>获取该属性的访问器函数（getter）。如果没有访问器， 该值为undefined。(仅针对包含访问器或设置器的属性描述有效)</a:t>
            </a:r>
            <a:endParaRPr lang="zh-CN" altLang="en-US"/>
          </a:p>
          <a:p>
            <a:r>
              <a:rPr lang="zh-CN" altLang="en-US"/>
              <a:t>set</a:t>
            </a:r>
            <a:endParaRPr lang="zh-CN" altLang="en-US"/>
          </a:p>
          <a:p>
            <a:r>
              <a:rPr lang="zh-CN" altLang="en-US"/>
              <a:t>获取该属性的设置器函数（setter）。 如果没有设置器， 该值为undefined。(仅针对包含访问器或设置器的属性描述有效)</a:t>
            </a:r>
            <a:endParaRPr lang="zh-CN" altLang="en-US"/>
          </a:p>
          <a:p>
            <a:r>
              <a:rPr lang="zh-CN" altLang="en-US"/>
              <a:t>configurable</a:t>
            </a:r>
            <a:endParaRPr lang="zh-CN" altLang="en-US"/>
          </a:p>
          <a:p>
            <a:r>
              <a:rPr lang="zh-CN" altLang="en-US"/>
              <a:t>特性表示对象的属性是否可以被删除，以及除 value 和 writable 特性外的其他特性是否可以被修改</a:t>
            </a:r>
            <a:endParaRPr lang="zh-CN" altLang="en-US"/>
          </a:p>
          <a:p>
            <a:r>
              <a:rPr lang="zh-CN" altLang="en-US"/>
              <a:t>enumerable</a:t>
            </a:r>
            <a:endParaRPr lang="zh-CN" altLang="en-US"/>
          </a:p>
          <a:p>
            <a:r>
              <a:rPr lang="zh-CN" altLang="en-US"/>
              <a:t>当且仅当指定对象的属性可以被枚举出时，为 true。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v</a:t>
            </a:r>
            <a:r>
              <a:rPr lang="zh-CN" altLang="en-US"/>
              <a:t>alue</a:t>
            </a:r>
            <a:endParaRPr lang="zh-CN" altLang="en-US"/>
          </a:p>
          <a:p>
            <a:r>
              <a:rPr lang="zh-CN" altLang="en-US"/>
              <a:t>该属性的值(仅针对数据属性描述符有效)</a:t>
            </a:r>
            <a:endParaRPr lang="zh-CN" altLang="en-US"/>
          </a:p>
          <a:p>
            <a:r>
              <a:rPr lang="zh-CN" altLang="en-US"/>
              <a:t>writable</a:t>
            </a:r>
            <a:endParaRPr lang="zh-CN" altLang="en-US"/>
          </a:p>
          <a:p>
            <a:r>
              <a:rPr lang="zh-CN" altLang="en-US"/>
              <a:t>当且仅当属性的值可以被改变时为true。(仅针对数据属性描述有效)</a:t>
            </a:r>
            <a:endParaRPr lang="zh-CN" altLang="en-US"/>
          </a:p>
          <a:p>
            <a:r>
              <a:rPr lang="zh-CN" altLang="en-US"/>
              <a:t>get</a:t>
            </a:r>
            <a:endParaRPr lang="zh-CN" altLang="en-US"/>
          </a:p>
          <a:p>
            <a:r>
              <a:rPr lang="zh-CN" altLang="en-US"/>
              <a:t>获取该属性的访问器函数（getter）。如果没有访问器， 该值为undefined。(仅针对包含访问器或设置器的属性描述有效)</a:t>
            </a:r>
            <a:endParaRPr lang="zh-CN" altLang="en-US"/>
          </a:p>
          <a:p>
            <a:r>
              <a:rPr lang="zh-CN" altLang="en-US"/>
              <a:t>set</a:t>
            </a:r>
            <a:endParaRPr lang="zh-CN" altLang="en-US"/>
          </a:p>
          <a:p>
            <a:r>
              <a:rPr lang="zh-CN" altLang="en-US"/>
              <a:t>获取该属性的设置器函数（setter）。 如果没有设置器， 该值为undefined。(仅针对包含访问器或设置器的属性描述有效)</a:t>
            </a:r>
            <a:endParaRPr lang="zh-CN" altLang="en-US"/>
          </a:p>
          <a:p>
            <a:r>
              <a:rPr lang="zh-CN" altLang="en-US"/>
              <a:t>configurable</a:t>
            </a:r>
            <a:endParaRPr lang="zh-CN" altLang="en-US"/>
          </a:p>
          <a:p>
            <a:r>
              <a:rPr lang="zh-CN" altLang="en-US"/>
              <a:t>特性表示对象的属性是否可以被删除，以及除 value 和 writable 特性外的其他特性是否可以被修改</a:t>
            </a:r>
            <a:endParaRPr lang="zh-CN" altLang="en-US"/>
          </a:p>
          <a:p>
            <a:r>
              <a:rPr lang="zh-CN" altLang="en-US"/>
              <a:t>enumerable</a:t>
            </a:r>
            <a:endParaRPr lang="zh-CN" altLang="en-US"/>
          </a:p>
          <a:p>
            <a:r>
              <a:rPr lang="zh-CN" altLang="en-US"/>
              <a:t>当且仅当指定对象的属性可以被枚举出时，为 true。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必修知识：属性描述符，属性冻结等等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62890"/>
            <a:ext cx="8657975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Object.isFrozen：检查一个对象是否被冻结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83390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Object.freeze：不加新属性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不可配置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不能修改值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2060576" y="567799"/>
            <a:ext cx="50228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对象的冻结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Object.freeze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4099561" y="567799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2067560"/>
            <a:ext cx="6743700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原型属性，例如：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Object.prototype.toString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8339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静态属性，例如：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Object.assign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4775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实例属性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, 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例如：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function Person (name){ this.name = name}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属性来源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831215" y="2580958"/>
            <a:ext cx="718185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Object.getOwnPropertyDescriptor，</a:t>
            </a:r>
            <a:r>
              <a:rPr lang="en-US" altLang="zh-CN" sz="2000" u="none" strike="noStrike" kern="1200" cap="none" spc="0" baseline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Object.getOwnPropertyDescriptors</a:t>
            </a:r>
            <a:endParaRPr lang="en-US" altLang="zh-CN" sz="2000" u="none" strike="noStrike" kern="1200" cap="none" spc="0" baseline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27405" y="1482090"/>
            <a:ext cx="798195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Object.defineProperty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Object.defineProperties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3528060" y="577890"/>
            <a:ext cx="2087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属性描述符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831258" y="2732723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value : 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值</a:t>
            </a:r>
            <a:endParaRPr lang="zh-CN" altLang="en-US" sz="2000" u="none" strike="noStrike" kern="1200" cap="none" spc="0" baseline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27585" y="1492915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configurable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可配置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6" name="矩形"/>
          <p:cNvSpPr/>
          <p:nvPr/>
        </p:nvSpPr>
        <p:spPr>
          <a:xfrm>
            <a:off x="1259118" y="4022060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get：访问器函数</a:t>
            </a:r>
            <a:endParaRPr lang="zh-CN" altLang="en-US" sz="2000" u="none" strike="noStrike" kern="1200" cap="none" spc="0" baseline="0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4071617" y="2732723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writable :  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是否可被更改</a:t>
            </a:r>
            <a:endParaRPr lang="en-US" altLang="zh-CN" sz="2000" u="none" strike="noStrike" kern="1200" cap="none" spc="0" baseline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8" name="矩形"/>
          <p:cNvSpPr/>
          <p:nvPr/>
        </p:nvSpPr>
        <p:spPr>
          <a:xfrm>
            <a:off x="4067944" y="1492915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enumerable: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是否可枚举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3528060" y="577890"/>
            <a:ext cx="2087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属性描述符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068442" y="3948748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et：访问器函数</a:t>
            </a:r>
            <a:endParaRPr lang="zh-CN" altLang="en-US" sz="2000" u="none" strike="noStrike" kern="1200" cap="none" spc="0" baseline="0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7" grpId="0"/>
      <p:bldP spid="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831215" y="2785428"/>
            <a:ext cx="819785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访问器属性：</a:t>
            </a:r>
            <a:r>
              <a:rPr lang="en-US" altLang="zh-CN" sz="2000" b="1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get + set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  configurable + enumerable</a:t>
            </a:r>
            <a:r>
              <a:rPr lang="en-US" altLang="zh-CN" sz="2000" u="none" strike="noStrike" kern="1200" cap="none" spc="0" baseline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endParaRPr lang="en-US" altLang="zh-CN" sz="2000" u="none" strike="noStrike" kern="1200" cap="none" spc="0" baseline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27405" y="1333500"/>
            <a:ext cx="798195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数据属性：</a:t>
            </a:r>
            <a:r>
              <a:rPr lang="en-US" altLang="zh-CN" sz="20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 + </a:t>
            </a:r>
            <a:r>
              <a:rPr lang="zh-CN" altLang="en-US" sz="2000" b="1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writable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+  configurable + enumerable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3528060" y="577890"/>
            <a:ext cx="2087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属性描述符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787333"/>
            <a:ext cx="855027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configurable的小意外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?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demo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）： writable的状态值可由true改为false</a:t>
            </a:r>
            <a:endParaRPr lang="zh-CN" altLang="en-US" sz="2000" u="none" strike="noStrike" kern="1200" cap="none" spc="0" baseline="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83390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有趣的默认值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(demo)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2575560" y="567799"/>
            <a:ext cx="3992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属性描述符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：注意事项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190" y="1275715"/>
            <a:ext cx="2942590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410490"/>
            <a:ext cx="8657975" cy="7226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只能劫持对象的属性,因此我们需要对每个对象的每个属性进行遍历。如果属性也是对象，还得进行递归。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无法监听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数组变化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2484120" y="1523365"/>
            <a:ext cx="1244600" cy="3937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"/>
          <p:cNvSpPr/>
          <p:nvPr/>
        </p:nvSpPr>
        <p:spPr>
          <a:xfrm>
            <a:off x="1973898" y="567799"/>
            <a:ext cx="519620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Object.defineProperty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62890"/>
            <a:ext cx="8657975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Object.isExtensible：判断一个对象是否是可扩展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330990"/>
            <a:ext cx="8229600" cy="7226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Object.preventExtensions：对象变的不可扩展，也就是永远不能再添加新的属性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690246" y="567799"/>
            <a:ext cx="77635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可扩展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</a:t>
            </a:r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Object.preventExtensions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62890"/>
            <a:ext cx="8657975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Object.isSealed：检查一个对象是否被密封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83390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Object.seal：阻止添加新属性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</a:t>
            </a:r>
            <a:r>
              <a:rPr lang="zh-CN" altLang="en-US" sz="2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</a:t>
            </a:r>
            <a:r>
              <a:rPr lang="zh-CN" altLang="en-US" sz="2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性标记为不可配置</a:t>
            </a:r>
            <a:endParaRPr lang="zh-CN" altLang="en-US" sz="2000" b="1" u="none" strike="noStrike" kern="0" cap="none" spc="0" baseline="0" dirty="0" err="1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2390776" y="567799"/>
            <a:ext cx="43624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</a:t>
            </a:r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的封闭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Object.seal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5109210" y="1492885"/>
            <a:ext cx="2352040" cy="357505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 bldLvl="0" animBg="1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858</Words>
  <Application>WPS 演示</Application>
  <PresentationFormat>全屏显示(16:9)</PresentationFormat>
  <Paragraphs>68</Paragraphs>
  <Slides>11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49</cp:revision>
  <dcterms:created xsi:type="dcterms:W3CDTF">2016-04-25T01:54:00Z</dcterms:created>
  <dcterms:modified xsi:type="dcterms:W3CDTF">2021-12-26T06:58:00Z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15EF855C0FDA4F2FB1FBD2A9AF26578E</vt:lpwstr>
  </property>
</Properties>
</file>