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95" r:id="rId5"/>
    <p:sldId id="303" r:id="rId7"/>
    <p:sldId id="296" r:id="rId8"/>
    <p:sldId id="304" r:id="rId9"/>
    <p:sldId id="297" r:id="rId10"/>
    <p:sldId id="298" r:id="rId11"/>
    <p:sldId id="312" r:id="rId12"/>
    <p:sldId id="313" r:id="rId13"/>
    <p:sldId id="314" r:id="rId14"/>
    <p:sldId id="315" r:id="rId15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698"/>
        <p:guide pos="2880"/>
        <p:guide orient="horz" pos="1620"/>
        <p:guide pos="636"/>
        <p:guide pos="839"/>
        <p:guide orient="horz" pos="2744"/>
        <p:guide orient="horz" pos="940"/>
        <p:guide pos="51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/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在线测试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https://babeljs.io/repl</a:t>
            </a:r>
            <a:endParaRPr lang="en-US" altLang="zh-CN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/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在线测试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https://babeljs.io/repl</a:t>
            </a:r>
            <a:endParaRPr lang="en-US" altLang="zh-CN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8+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种姿势访问原型 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646803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Object.create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4042728" y="555665"/>
            <a:ext cx="10585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其他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4042728" y="555665"/>
            <a:ext cx="10585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小结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7540" y="1108710"/>
            <a:ext cx="5842000" cy="3672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0049" y="2402553"/>
            <a:ext cx="8657975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原型会形成原型链，原型链上查找属性比较耗时，</a:t>
            </a:r>
            <a:r>
              <a:rPr lang="en-US" altLang="zh-CN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访问不存在的属性会访问整个原型链</a:t>
            </a:r>
            <a:endParaRPr lang="zh-CN" altLang="en-US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2" y="1492915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prototype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是一个对象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3289300" y="567799"/>
            <a:ext cx="25654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prototype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0049" y="2571780"/>
            <a:ext cx="865797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toString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的怪异现象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2" y="1492915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ES5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实现？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3718560" y="567799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两个问题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78784" y="393985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普通函数，祖上第三代上必为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null, 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3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构造函数的原型，null以外的对象均有__proto__属性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73755" y="577890"/>
            <a:ext cx="239649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__proto__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78784" y="28597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Function，class的实例有prototype以及__proto__属性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666551" y="3076188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__proto__</a:t>
            </a: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是实例对象的自身属性还是原型上属性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528060" y="577890"/>
            <a:ext cx="2087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两个思考题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666551" y="1773803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普通对象祖上第几代</a:t>
            </a:r>
            <a:r>
              <a:rPr 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__proto__</a:t>
            </a:r>
            <a:r>
              <a:rPr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为null</a:t>
            </a:r>
            <a:endParaRPr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395904" y="401224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Object instanceof Function ， Function instanceof Object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816"/>
            <a:ext cx="763289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检测构造函数的 prototype 属性是否出现在某个实例对象的原型链上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262948" y="555665"/>
            <a:ext cx="263588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instanceof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467659" y="28597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手写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instanceof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Object.getPrototypeof , 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Reflect.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etPrototypeOf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3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返回对象的原型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内部先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toObject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转换，注意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null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和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undefined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913698" y="577890"/>
            <a:ext cx="331660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getPrototypeOf 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Object.setPrototypeof , 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Reflect.setPrototypeOf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3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指定对象的原型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原型的尽头是</a:t>
            </a: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null</a:t>
            </a:r>
            <a:endParaRPr lang="en-US" altLang="zh-CN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946401" y="577890"/>
            <a:ext cx="32512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setPrototypeOf 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571108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Object.isPrototypeof , </a:t>
            </a:r>
            <a:r>
              <a:rPr lang="en-US" altLang="zh-CN" sz="20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Object.prototype</a:t>
            </a:r>
            <a:r>
              <a:rPr lang="zh-CN" altLang="en-US" sz="20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.isPrototypeof，Reflect.isPrototypeOf，Function.isPrototypeOf</a:t>
            </a:r>
            <a:endParaRPr lang="zh-CN" altLang="en-US" sz="200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3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ClrTx/>
              <a:buSzTx/>
              <a:buFont typeface="Wingdings" panose="05000000000000000000" pitchFamily="2" charset="2"/>
              <a:buChar char="u"/>
            </a:pP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一个对象是否存在于另一个对象的原型链上</a:t>
            </a:r>
            <a:endParaRPr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是检查对象本身，不会有prototype这一步运算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079433" y="577890"/>
            <a:ext cx="29851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isPrototypeOf 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729</Words>
  <Application>WPS 演示</Application>
  <PresentationFormat>全屏显示(16:9)</PresentationFormat>
  <Paragraphs>66</Paragraphs>
  <Slides>11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WPS_1612227719</cp:lastModifiedBy>
  <cp:revision>54</cp:revision>
  <dcterms:created xsi:type="dcterms:W3CDTF">2016-04-25T01:54:00Z</dcterms:created>
  <dcterms:modified xsi:type="dcterms:W3CDTF">2021-12-26T08:49:36Z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FC2355873AF941BA9840066B2640A771</vt:lpwstr>
  </property>
</Properties>
</file>