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99" r:id="rId5"/>
    <p:sldId id="279" r:id="rId7"/>
    <p:sldId id="300" r:id="rId8"/>
    <p:sldId id="304" r:id="rId9"/>
    <p:sldId id="302" r:id="rId1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75"/>
        <p:guide orient="horz" pos="274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对象的属性遍历，你真的了解吗？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831258" y="2732723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不可枚举的属性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27585" y="1492915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普通属性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848273" y="3972530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原型属性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4071617" y="2732723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静态属性？？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8" name="矩形"/>
          <p:cNvSpPr/>
          <p:nvPr/>
        </p:nvSpPr>
        <p:spPr>
          <a:xfrm>
            <a:off x="4067944" y="1492915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Symbol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属性的类型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4099560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7470" y="1476375"/>
            <a:ext cx="6448425" cy="219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601905"/>
            <a:ext cx="8565279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Reflect.ownKeys = Object.getOwnPropertyNames + Object.getOwnPropertySymbols  </a:t>
            </a:r>
            <a:endParaRPr lang="en-US" altLang="zh-CN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不要被静态属性误导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385061" y="577890"/>
            <a:ext cx="4373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获取对象的全部静态属性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4033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递归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for in?</a:t>
            </a:r>
            <a:endParaRPr lang="en-US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剔除内置属性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575561" y="577890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获得原型上的所有属性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4033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考虑不考虑原型上的不可枚举属性？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如何知道某个属性不可枚举？</a:t>
            </a:r>
            <a:endParaRPr lang="en-US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385061" y="577890"/>
            <a:ext cx="4373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获取所有不可枚举的属性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213</Words>
  <Application>WPS 演示</Application>
  <PresentationFormat>全屏显示(16:9)</PresentationFormat>
  <Paragraphs>36</Paragraphs>
  <Slides>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38</cp:revision>
  <dcterms:created xsi:type="dcterms:W3CDTF">2016-04-25T01:54:00Z</dcterms:created>
  <dcterms:modified xsi:type="dcterms:W3CDTF">2021-12-26T12:02:34Z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2069EDAD14EB40EC8F1062279FB4AEFD</vt:lpwstr>
  </property>
</Properties>
</file>