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02" r:id="rId5"/>
    <p:sldId id="303" r:id="rId7"/>
    <p:sldId id="305" r:id="rId8"/>
    <p:sldId id="256" r:id="rId9"/>
    <p:sldId id="306" r:id="rId10"/>
    <p:sldId id="307" r:id="rId11"/>
    <p:sldId id="308" r:id="rId12"/>
    <p:sldId id="280" r:id="rId13"/>
    <p:sldId id="277" r:id="rId14"/>
    <p:sldId id="309" r:id="rId15"/>
    <p:sldId id="310" r:id="rId16"/>
    <p:sldId id="299" r:id="rId17"/>
    <p:sldId id="311" r:id="rId18"/>
    <p:sldId id="300" r:id="rId19"/>
    <p:sldId id="317" r:id="rId20"/>
    <p:sldId id="318" r:id="rId2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43"/>
        <p:guide orient="horz" pos="2744"/>
        <p:guide orient="horz" pos="1076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对象的隐式类型转换和注意事项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模板字符串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`${obj}`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window.alert(obj)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98838" y="567799"/>
            <a:ext cx="2346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hint- string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43224" y="3723670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test[obj]=123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 , * , / ,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关系运算符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一元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, 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位移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06433" y="567799"/>
            <a:ext cx="2731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hint- number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43224" y="3723670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Math.pow,String.prototype.slice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等很多内部方法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==,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！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二元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75331" y="567799"/>
            <a:ext cx="25933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hint- default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682625" y="2715578"/>
            <a:ext cx="81311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==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!=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宽松比较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是否触发隐式转换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误区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82625" y="1763078"/>
            <a:ext cx="81311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===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，！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==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是否触发隐式转换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55625" y="1636078"/>
            <a:ext cx="81311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hint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default 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，是优先调用toString， 然后调用valueOf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458528" y="577890"/>
            <a:ext cx="22269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特殊的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2182495" y="1619885"/>
            <a:ext cx="1033780" cy="414655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解答开始的栗子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1131570"/>
            <a:ext cx="369697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练习题一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705" y="1410970"/>
            <a:ext cx="4971415" cy="338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练习题二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708150"/>
            <a:ext cx="4572000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067810" y="2860040"/>
            <a:ext cx="394716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显式toString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显示转换：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主要通过JS定义的转换方法进行转换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954145"/>
            <a:ext cx="373189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parseInt/parseFloat等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显式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60070" y="2860040"/>
            <a:ext cx="394716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String, Object等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435985"/>
            <a:ext cx="3914775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隐式转换：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编译器自动完成类型转换的方式就称为隐式转换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隐式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60070" y="2798128"/>
            <a:ext cx="7685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总是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期望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返回基本类型值。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2644140"/>
            <a:ext cx="1876425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578736"/>
            <a:ext cx="393975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关系运算符 &gt;, &lt;， &gt;=,  &lt;=,  == 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二元+运算符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360" y="3925253"/>
            <a:ext cx="33108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逻辑！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,if/while ，三目条件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4071617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模板字符串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067944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属性键遍历, for in等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2004060" y="577890"/>
            <a:ext cx="513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什么时候会发生隐式</a:t>
            </a:r>
            <a:r>
              <a:rPr lang="zh-CN" altLang="en-US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1620" y="3940175"/>
            <a:ext cx="1694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|| , &amp;&amp;</a:t>
            </a:r>
            <a:endParaRPr lang="zh-CN" altLang="en-US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有趣的栗子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1131570"/>
            <a:ext cx="369697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Object.prototype.valueOf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Symbol.toPrimitive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Object.prototype.toString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对象隐式转换三大扛把子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否则，如果期望是 "string" ——   先调用 obj.toString() 如果返回不是原始值， 继续调用 obj.valueOf()。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 [Symbol.toPrimitive](hint) 方法存在，优先调用， 无视valueOf和toSting方法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78654" y="37855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否则，如果期望是 "number" 或 "default" —— 先调用  obj.valueOf() 如果返回不是原始值， 继续调用 obj.toString()。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对象隐式转换规则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？？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对返回值再调用一次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如果未定义 [Symbol.toPrimitive],  期望值是string，toString和valueOf都没返回原始值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78654" y="393949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？？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抛出异常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提个问题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hint -“number”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hint -“string”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hint -“default”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10740" y="577890"/>
            <a:ext cx="49225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Symbol.toPrimitive(hint)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934</Words>
  <Application>WPS 演示</Application>
  <PresentationFormat>全屏显示(16:9)</PresentationFormat>
  <Paragraphs>104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44</cp:revision>
  <dcterms:created xsi:type="dcterms:W3CDTF">2016-04-25T01:54:00Z</dcterms:created>
  <dcterms:modified xsi:type="dcterms:W3CDTF">2022-01-01T09:03:09Z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010BF68F4E0E4CA2AA5E58E9A9FA535F</vt:lpwstr>
  </property>
</Properties>
</file>