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01" r:id="rId5"/>
    <p:sldId id="256" r:id="rId7"/>
    <p:sldId id="302" r:id="rId8"/>
    <p:sldId id="303" r:id="rId9"/>
    <p:sldId id="315" r:id="rId10"/>
    <p:sldId id="280" r:id="rId11"/>
    <p:sldId id="277" r:id="rId12"/>
    <p:sldId id="295" r:id="rId13"/>
    <p:sldId id="296" r:id="rId14"/>
    <p:sldId id="297" r:id="rId15"/>
    <p:sldId id="316" r:id="rId16"/>
    <p:sldId id="317" r:id="rId17"/>
    <p:sldId id="298" r:id="rId18"/>
    <p:sldId id="299" r:id="rId19"/>
    <p:sldId id="300" r:id="rId20"/>
    <p:sldId id="305" r:id="rId21"/>
    <p:sldId id="306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04"/>
        <p:guide pos="633"/>
        <p:guide pos="839"/>
        <p:guide orient="horz" pos="2754"/>
        <p:guide orient="horz" pos="940"/>
        <p:guide pos="5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吃透JSON 和 toJSON，互相转换不再是问题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遍历顺序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注意：第二个参数函数reviver（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k,v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33421" y="567799"/>
            <a:ext cx="26771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JSON.parse()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6519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996056" y="2139315"/>
            <a:ext cx="4133849" cy="2171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372367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第二个参数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space：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美化输出格式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 JSON.stringify(value[, replacer [, space]])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952751" y="567799"/>
            <a:ext cx="32385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JSON.stringify()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750" y="2715895"/>
            <a:ext cx="86931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第二个参数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replacer：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过滤属性或者处理值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8428"/>
            <a:ext cx="86579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如果该参数是一个数组：则只有包含在这个数组中的属性名才会被序列化到最终的 JSON 字符串中；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338928"/>
            <a:ext cx="82296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如果该参数是一个函数：则在序列化过程中，被序列化的值的每个属性都会经过该函数的转换和处理；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"/>
          <p:cNvSpPr/>
          <p:nvPr/>
        </p:nvSpPr>
        <p:spPr>
          <a:xfrm>
            <a:off x="1168401" y="567799"/>
            <a:ext cx="6807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JSON.stringify()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第二个参数replacer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1804" y="387734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如果该参数为 null 或者未提供: ，则对象所有的属性都会被序列化。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8428"/>
            <a:ext cx="86579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如果该参数为字符串:（当字符串长度超过10个字母，取其前10个字母），该字符串将被作为空格；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338928"/>
            <a:ext cx="82296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如果参数是个数字:   它代表有多少的空格；上限为10。该值若小于1，则意味着没有空格；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"/>
          <p:cNvSpPr/>
          <p:nvPr/>
        </p:nvSpPr>
        <p:spPr>
          <a:xfrm>
            <a:off x="1403033" y="567799"/>
            <a:ext cx="63379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JSON.stringify()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三个参数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space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1804" y="387734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如果该参数没有提供:（或者为 null），将没有空格。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作为数组，序列化返回null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作为对象属性值，自动忽略。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1004571" y="567799"/>
            <a:ext cx="71348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-undefined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、任意的函数、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symbol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6519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单独序列化时，返回undefined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2925" y="2572385"/>
            <a:ext cx="45110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NaN,Infinity,null 都会作为null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925" y="1491615"/>
            <a:ext cx="40316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 返回 ISO 字符串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39341" y="567799"/>
            <a:ext cx="44653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JSON.stringify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其他规则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6519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Map/Set/WeakMap等对象，仅序列化可枚举属性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4932045" y="1492885"/>
            <a:ext cx="40316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循环引用报错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932045" y="2571750"/>
            <a:ext cx="40316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BigInt报错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2" y="206759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对象拥有toJSON方法，toJSON会覆盖对象默认的序列化行为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755073" y="567799"/>
            <a:ext cx="16338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toJSON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下面的obj 是JSON对象吗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回答问题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427605"/>
            <a:ext cx="456247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11307" y="149164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JSON.parse(JSON.stringify(obj))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深度复制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909061" y="567799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讨论题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427605"/>
            <a:ext cx="691515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下面的obj 是JSON对象吗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427605"/>
            <a:ext cx="456247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它来源于 ECMAScript 编程语言，但是独立于编程语言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SON 是一种轻量级的、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基于文本的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、与语言无关的语法，用于定义数据交换格式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77908" y="577890"/>
            <a:ext cx="1988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157980" y="1372235"/>
            <a:ext cx="1370330" cy="36639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对应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还有：函数字面量，数组字面量等额定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是创建对象的一种快捷方式，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英文名： object literal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对象字面量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79542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字面量的性能优于使用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new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全局作用域下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，名为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严格意义上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对象是不合理，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是文本协议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77908" y="577890"/>
            <a:ext cx="1988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2925" y="2572385"/>
            <a:ext cx="45110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{} 双括号表示对象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925" y="1374140"/>
            <a:ext cx="75012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JSON就是一串字符串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使用特定的符号标注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577908" y="567799"/>
            <a:ext cx="1988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925" y="3661728"/>
            <a:ext cx="42678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"" 双引号内是属性键或值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4716145" y="2572385"/>
            <a:ext cx="40316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 中括号表示数组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必须双引号包裹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只能是字符串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68408" y="577890"/>
            <a:ext cx="1607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768408" y="567799"/>
            <a:ext cx="1607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495" y="1635760"/>
            <a:ext cx="5981700" cy="262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不合格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36008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合格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77908" y="577890"/>
            <a:ext cx="1988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案列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1075</Words>
  <Application>WPS 演示</Application>
  <PresentationFormat>全屏显示(16:9)</PresentationFormat>
  <Paragraphs>114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44</cp:revision>
  <dcterms:created xsi:type="dcterms:W3CDTF">2016-04-25T01:54:00Z</dcterms:created>
  <dcterms:modified xsi:type="dcterms:W3CDTF">2022-01-01T11:30:00Z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5372620355724DF991FF2E5D57E185C6</vt:lpwstr>
  </property>
</Properties>
</file>