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6" r:id="rId16"/>
    <p:sldId id="307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学习自检, 你能得几分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自检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491615"/>
            <a:ext cx="7172325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自检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820" y="1633220"/>
            <a:ext cx="3133725" cy="187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自检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1275715"/>
            <a:ext cx="4034155" cy="3782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43224" y="272509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Reflect.ownKeys</a:t>
            </a:r>
            <a:r>
              <a:rPr 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能遍历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Symbol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属性和不可枚举属性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for in 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能遍历原型属性，不能遍历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Symbol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60239" y="395727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Object.defineProperty enumerable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false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自检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419225"/>
            <a:ext cx="5180330" cy="309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对象键的特性：</a:t>
            </a:r>
            <a:r>
              <a:rPr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本质上是字符串，如果是 数字， 用数字和数字字符串一致</a:t>
            </a:r>
            <a:endParaRPr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Object.entires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迭代器， 能获取键值对数组</a:t>
            </a:r>
            <a:endParaRPr lang="en-US" alt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隐式转换：对象的隐式转换， Symbol.toPrimitive, valueOf, toString()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自检二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635760"/>
            <a:ext cx="6200775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43224" y="272509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delete： delete并不能删除原型上的对象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Object.create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以对象为原型创建新的对象</a:t>
            </a:r>
            <a:endParaRPr lang="en-US" alt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自检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2042795"/>
            <a:ext cx="4610100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9414" y="27162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分组运算符</a:t>
            </a: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；二元+ 运算符；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一算+ 运算符</a:t>
            </a:r>
            <a:endParaRPr lang="en-US" alt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运算符优先级 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60239" y="395727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隐式转换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自检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1275715"/>
            <a:ext cx="4596130" cy="373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43224" y="272509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赋值运算符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原型链访问</a:t>
            </a:r>
            <a:endParaRPr 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358</Words>
  <Application>WPS 演示</Application>
  <PresentationFormat>全屏显示(16:9)</PresentationFormat>
  <Paragraphs>52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41</cp:revision>
  <dcterms:created xsi:type="dcterms:W3CDTF">2016-04-25T01:54:00Z</dcterms:created>
  <dcterms:modified xsi:type="dcterms:W3CDTF">2021-12-29T04:08:15Z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742C934E583E49A9989A8B4C6D23B390</vt:lpwstr>
  </property>
</Properties>
</file>