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55" r:id="rId5"/>
    <p:sldId id="307" r:id="rId7"/>
    <p:sldId id="308" r:id="rId8"/>
    <p:sldId id="311" r:id="rId9"/>
    <p:sldId id="334" r:id="rId10"/>
    <p:sldId id="309" r:id="rId11"/>
    <p:sldId id="321" r:id="rId12"/>
    <p:sldId id="322" r:id="rId13"/>
    <p:sldId id="280" r:id="rId14"/>
    <p:sldId id="323" r:id="rId15"/>
    <p:sldId id="333" r:id="rId16"/>
    <p:sldId id="277" r:id="rId17"/>
    <p:sldId id="278" r:id="rId18"/>
    <p:sldId id="348" r:id="rId19"/>
    <p:sldId id="295" r:id="rId20"/>
    <p:sldId id="296" r:id="rId21"/>
    <p:sldId id="349" r:id="rId22"/>
    <p:sldId id="279" r:id="rId23"/>
    <p:sldId id="324" r:id="rId24"/>
    <p:sldId id="331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64"/>
        <p:guide orient="horz" pos="2753"/>
        <p:guide orient="horz" pos="941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对象的多种深度克隆方式以及注意事项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循环引用对象，比如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不能复制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只能复制普通键的属性，Symbol类型的无能为力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,Date,Rege,Blob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等类型不能复制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115695" y="577890"/>
            <a:ext cx="6912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 + JSON.parse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局限性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单圆角矩形 1"/>
          <p:cNvSpPr/>
          <p:nvPr/>
        </p:nvSpPr>
        <p:spPr>
          <a:xfrm>
            <a:off x="7110095" y="2859405"/>
            <a:ext cx="903605" cy="484505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性能差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1467803" y="567799"/>
            <a:ext cx="6208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消息通讯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BroadcastChannel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419860"/>
            <a:ext cx="7063105" cy="337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Broadcast Channel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window.postMessage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3" y="3972530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Shared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Worker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 Channel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消息通讯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78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函数不能复制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循环引用对象不能复制，如：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766061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基于消息通讯的局限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8678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同步变成异步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手写简单版深度克隆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275715"/>
            <a:ext cx="5035550" cy="362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4353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可以添加非数字属性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数组也是对象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1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先说一个问题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4353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递归（可能爆栈）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循环引用没有处理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1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还存在的问题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8678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特殊类型未处理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73" y="285981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target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copy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进行了对比，简单的防止循环引用（增强）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2713355" y="577890"/>
            <a:ext cx="37172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JQuery.extend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563370"/>
            <a:ext cx="69335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__proto__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进行了单独判断，防止原型污染（增强）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93203"/>
            <a:ext cx="56197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循环引用问题解决(WeakMap)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873375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深度复制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循环引用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93203"/>
            <a:ext cx="56197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爆栈问题解决(循环替代递归)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873375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深度复制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爆栈问题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常见场景：复制数据，函数入参，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构造函数等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意义：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保证原数据的完整性和独立行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克隆的意义和常见场景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2787968"/>
            <a:ext cx="56197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提示：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构造函数识别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思考题：特殊类型处理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99160" y="1635443"/>
            <a:ext cx="56197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Map,Set,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Blob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小结：深度克隆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71600" y="2000250"/>
          <a:ext cx="639826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深度克隆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循环引用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递归爆栈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特殊类型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JSON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方式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✘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消息通讯的方式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✔（大部分）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深度克隆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浅克隆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如果属性值是原始数据类型，拷贝其值，也就是我们常说的值拷贝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只克隆对象的第一层级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浅克隆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155440"/>
            <a:ext cx="7908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如果属性值是引用类型，拷贝其内存地址 ，也就我们常说的引用拷贝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Object.assign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拓展运算符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...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常用的浅克隆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155440"/>
            <a:ext cx="3850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for in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和其他的一层遍历复制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slice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拓展运算符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...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数组常用的浅克隆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155440"/>
            <a:ext cx="1918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[].concat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如果属性值是原始数据类型，拷贝其值，也就是我们常说的值拷贝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克隆对象的每个层级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155440"/>
            <a:ext cx="441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如果属性值是引用类型，递归克隆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96235" y="577890"/>
            <a:ext cx="33515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浅克隆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2000250"/>
          <a:ext cx="64001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浅克隆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数据可能不完全独立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一层属性全是值类型，等同于深度克隆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深度克隆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不影响原对象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性能低，时间和空间消耗更大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保持数据独立行，让函数无副作用等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44028" y="577890"/>
            <a:ext cx="56559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JSON.stringify + JSON.parse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09750"/>
            <a:ext cx="6400800" cy="152400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纯天然，无污染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TABLE_BEAUTIFY" val="smartTable{b7348558-f966-4a08-81e0-0fe9e781cadf}"/>
</p:tagLst>
</file>

<file path=ppt/tags/tag2.xml><?xml version="1.0" encoding="utf-8"?>
<p:tagLst xmlns:p="http://schemas.openxmlformats.org/presentationml/2006/main">
  <p:tag name="KSO_WM_UNIT_TABLE_BEAUTIFY" val="smartTable{6d2cf71a-fa3e-447d-abf8-880e83c6ea94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921</Words>
  <Application>WPS 演示</Application>
  <PresentationFormat>全屏显示(16:9)</PresentationFormat>
  <Paragraphs>176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63</cp:revision>
  <dcterms:created xsi:type="dcterms:W3CDTF">2016-04-25T01:54:00Z</dcterms:created>
  <dcterms:modified xsi:type="dcterms:W3CDTF">2022-01-09T08:41:08Z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7B361D8CA6F0445388BF230B85C05950</vt:lpwstr>
  </property>
</Properties>
</file>