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18" r:id="rId5"/>
    <p:sldId id="256" r:id="rId7"/>
    <p:sldId id="280" r:id="rId8"/>
    <p:sldId id="277" r:id="rId9"/>
    <p:sldId id="295" r:id="rId10"/>
    <p:sldId id="297" r:id="rId11"/>
    <p:sldId id="336" r:id="rId12"/>
    <p:sldId id="296" r:id="rId13"/>
    <p:sldId id="301" r:id="rId14"/>
    <p:sldId id="302" r:id="rId15"/>
    <p:sldId id="320" r:id="rId16"/>
    <p:sldId id="321" r:id="rId17"/>
    <p:sldId id="298" r:id="rId18"/>
    <p:sldId id="322" r:id="rId19"/>
    <p:sldId id="323" r:id="rId20"/>
    <p:sldId id="324" r:id="rId21"/>
    <p:sldId id="325" r:id="rId22"/>
    <p:sldId id="326" r:id="rId23"/>
    <p:sldId id="335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06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运算符的"诡异"现象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PutValue(V, W)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设置值，对某个引用设置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GetValue(V)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取值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操作，返回的是确定的值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385061" y="567799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引用相关的两个重要操作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86074" y="38678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PutValue</a:t>
            </a:r>
            <a:r>
              <a:rPr 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要求第一个参数是引用（查看协议）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4099561" y="567799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557020"/>
            <a:ext cx="8553450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28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v在作为左手端的时候，它是引用；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83390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可以理解为： v = GetValue(v)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4115753" y="567799"/>
            <a:ext cx="91249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v=v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6074" y="36423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而作为右手端的时候，它是值。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337561" y="567799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其他赋值操作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990725" y="1884680"/>
          <a:ext cx="5507990" cy="225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35"/>
                <a:gridCol w="1600200"/>
                <a:gridCol w="2319655"/>
              </a:tblGrid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t>*=  赋值乘积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/=  赋值商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%=  赋值求余</a:t>
                      </a:r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+= 赋值求和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-= 赋值求差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&lt;&lt;=</a:t>
                      </a:r>
                      <a:endParaRPr lang="en-US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&gt;&gt;=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&gt;&gt;&gt;=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&amp;=</a:t>
                      </a:r>
                      <a:endParaRPr lang="en-US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^=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&amp;&amp;=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||=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??=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ym typeface="+mn-ea"/>
                        </a:rPr>
                        <a:t>[a, b] = [1, 2]</a:t>
                      </a:r>
                      <a:endParaRPr lang="en-US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{a, b} = {a:1, b:2}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258090"/>
            <a:ext cx="8657975" cy="10274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此算法不将 GetValue 应用于计算 Expression（表达式） 的结果。这样做的主要原因是，诸如 delete 和 typeof 等操作符可以应用于括号表达式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83390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分组运算符里面可以是表达式，也可以是字面量的值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79471" y="567799"/>
            <a:ext cx="238506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分组运算符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28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this:  person	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并没有产生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getValue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操作，没有发生取值操作，也没有赋值行为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582228" y="567799"/>
            <a:ext cx="39795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(person.getName)()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6074" y="36519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答案：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person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name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2067560"/>
            <a:ext cx="5114925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28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逗号运算符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83390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分组运算符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353628" y="567799"/>
            <a:ext cx="44367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(0, person.getName)()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249393"/>
            <a:ext cx="8229600" cy="8858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MDN: 逗号操作符  对它的每个操作数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求值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（从左到右），并返回最后一个操作数的值。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528061" y="567799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逗号运算符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211705"/>
            <a:ext cx="6311900" cy="2439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28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this: 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全局对象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 window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83390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产生了赋值操作，等同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 getName = person.getName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)()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353628" y="567799"/>
            <a:ext cx="44367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(0, person.getName)()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6074" y="36423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答案：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undefined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28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答案：引用不可达，直接返回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undefined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83390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未发生求值？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98805" y="567799"/>
            <a:ext cx="79463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typeof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未申明变量为什么不报错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非严格模式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483390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普通函数调用时，this指向的是调用函数的对象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37561" y="567799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函数基础知识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909060" y="567799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1348105"/>
            <a:ext cx="4418330" cy="367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38805" y="577890"/>
            <a:ext cx="286639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"诡异"的综合怪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1193800"/>
            <a:ext cx="4352925" cy="3649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结果：person的Name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 : person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79408" y="577890"/>
            <a:ext cx="3385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person.getName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83710" y="1454785"/>
            <a:ext cx="4157345" cy="21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答案：let的name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全局对象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594736" y="567799"/>
            <a:ext cx="19545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getName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6074" y="36519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答案：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undefined !  </a:t>
            </a:r>
            <a:r>
              <a:rPr lang="en-US" altLang="zh-CN" sz="2000" u="none" strike="noStrike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let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和const申明的变量不会放到全局对象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3707765" y="3651885"/>
            <a:ext cx="4751705" cy="39751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3540" y="1419225"/>
            <a:ext cx="4265930" cy="1429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28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赋值的话值给谁了？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164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有没有赋值操作？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582228" y="567799"/>
            <a:ext cx="3979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(person.getName)()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用于解释诸如 delete、 typeof 和赋值等操作符的行为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内部引用类型不是语言数据类型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4099561" y="567799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6074" y="36519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例如，赋值的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左操作数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应该产生一个引用记录。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2948305" y="3651885"/>
            <a:ext cx="1035050" cy="37401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10 = 10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varNum = 10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37561" y="567799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赋值左操作数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528061" y="567799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引用的属性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275715"/>
            <a:ext cx="7946390" cy="352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585,&quot;width&quot;:6870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969</Words>
  <Application>WPS 演示</Application>
  <PresentationFormat>全屏显示(16:9)</PresentationFormat>
  <Paragraphs>137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71</cp:revision>
  <dcterms:created xsi:type="dcterms:W3CDTF">2016-04-25T01:54:00Z</dcterms:created>
  <dcterms:modified xsi:type="dcterms:W3CDTF">2022-01-03T03:11:56Z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C5D19CC4C786403684C8119D954E556A</vt:lpwstr>
  </property>
</Properties>
</file>