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77" r:id="rId8"/>
    <p:sldId id="295" r:id="rId9"/>
    <p:sldId id="299" r:id="rId10"/>
    <p:sldId id="296" r:id="rId11"/>
    <p:sldId id="278" r:id="rId12"/>
    <p:sldId id="300" r:id="rId13"/>
    <p:sldId id="297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33"/>
        <p:guide orient="horz" pos="9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窥视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delete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语法的本质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042728" y="577890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解答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203325"/>
            <a:ext cx="3371850" cy="360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14700" y="577890"/>
            <a:ext cx="2514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疯狂的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1179830"/>
            <a:ext cx="3401060" cy="3639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true,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不一定删除成功，代表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删除没有发生异常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9394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fasle,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一定没有删除成功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95868" y="577890"/>
            <a:ext cx="4152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的返回值是什么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655185" y="2724785"/>
            <a:ext cx="2075815" cy="39878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69545" y="1493520"/>
            <a:ext cx="8814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声明的属性，不能从全局作用域或者函数的作用域删除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05368" y="567799"/>
            <a:ext cx="4533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不能删除哪些属性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64465" y="2680970"/>
            <a:ext cx="8814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声明的属性，不能从它声明的作用域删除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69545" y="3867785"/>
            <a:ext cx="8814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不可配置（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configurable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）的属性不能被删除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65100" y="1779270"/>
            <a:ext cx="8814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不会遍历原型链，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或者说姿势不对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05368" y="567799"/>
            <a:ext cx="4533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删除原型上的属性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64465" y="3003550"/>
            <a:ext cx="8814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Foo.prototype.bar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305368" y="567799"/>
            <a:ext cx="4533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删除的到底是什么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995805"/>
            <a:ext cx="7720330" cy="233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067368" y="567799"/>
            <a:ext cx="3009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协议描述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1096010"/>
            <a:ext cx="5523865" cy="371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13368" y="257152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值，字面量，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不操作，直接返回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true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2114868" y="577890"/>
            <a:ext cx="4914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语法的的本质是什么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18" y="372341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引用类型，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删除引用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528" y="149139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操作表达式结果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187450" y="2563495"/>
            <a:ext cx="1353185" cy="40703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259205" y="3723640"/>
            <a:ext cx="1083945" cy="39878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  <p:bldP spid="4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13368" y="257152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TypeError：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configurable: false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严格模式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918" y="372341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ReferenceError：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典型的就是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delete super.property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528" y="149139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SyntaxError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变量，函数名，函数参数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428</Words>
  <Application>WPS 演示</Application>
  <PresentationFormat>全屏显示(16:9)</PresentationFormat>
  <Paragraphs>48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47</cp:revision>
  <dcterms:created xsi:type="dcterms:W3CDTF">2016-04-25T01:54:00Z</dcterms:created>
  <dcterms:modified xsi:type="dcterms:W3CDTF">2022-01-03T06:44:25Z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EBAEB62CB82E4614B158B469E268CF29</vt:lpwstr>
  </property>
</Properties>
</file>