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277" r:id="rId8"/>
    <p:sldId id="295" r:id="rId9"/>
    <p:sldId id="296" r:id="rId10"/>
    <p:sldId id="297" r:id="rId11"/>
    <p:sldId id="278" r:id="rId12"/>
    <p:sldId id="298" r:id="rId13"/>
    <p:sldId id="299" r:id="rId14"/>
    <p:sldId id="300" r:id="rId15"/>
    <p:sldId id="279" r:id="rId16"/>
    <p:sldId id="301" r:id="rId17"/>
    <p:sldId id="311" r:id="rId18"/>
    <p:sldId id="312" r:id="rId19"/>
    <p:sldId id="302" r:id="rId20"/>
    <p:sldId id="303" r:id="rId21"/>
    <p:sldId id="314" r:id="rId22"/>
    <p:sldId id="304" r:id="rId23"/>
    <p:sldId id="305" r:id="rId24"/>
    <p:sldId id="306" r:id="rId25"/>
    <p:sldId id="307" r:id="rId26"/>
    <p:sldId id="308" r:id="rId2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54"/>
        <p:guide orient="horz" pos="9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计算机是怎样进行数字相加的</a:t>
            </a:r>
            <a:endParaRPr lang="en-US" altLang="zh-CN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3236278" y="577890"/>
            <a:ext cx="26714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双精度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64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举例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131570"/>
            <a:ext cx="750570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3236278" y="555665"/>
            <a:ext cx="26714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双精度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64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举例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419225"/>
            <a:ext cx="7953375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15" y="2732723"/>
            <a:ext cx="63080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指数位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E: E=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指数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+1023(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偏移码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 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405" y="1493203"/>
            <a:ext cx="80187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符号位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 : 1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表示负数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0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表示正数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848360" y="3972878"/>
            <a:ext cx="81908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尾数部分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M: 1&lt;= M &lt;2,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隐含的以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开头。默认存储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后面部分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3489643" y="577890"/>
            <a:ext cx="21647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双精度</a:t>
            </a:r>
            <a:r>
              <a:rPr 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SEM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768918" y="577890"/>
            <a:ext cx="36061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103.625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浮点数存储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130" y="1203960"/>
            <a:ext cx="4065270" cy="3841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768918" y="577890"/>
            <a:ext cx="36061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103.625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浮点数存储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1656715"/>
            <a:ext cx="8497570" cy="321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147061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在线浮点数转换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192530"/>
            <a:ext cx="5980430" cy="3950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浮点数运算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646555"/>
            <a:ext cx="31070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对阶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9750" y="2556510"/>
            <a:ext cx="31070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尾数运算</a:t>
            </a:r>
            <a:endParaRPr 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1505" y="3466465"/>
            <a:ext cx="31070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规格化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147945" y="1620520"/>
            <a:ext cx="31070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舍入处理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5147945" y="2628900"/>
            <a:ext cx="31070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溢出判断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063876" y="577890"/>
            <a:ext cx="3016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浮点数运算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对阶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646873"/>
            <a:ext cx="69126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对阶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保持指数位数字一致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9750" y="2556510"/>
            <a:ext cx="612838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小阶对大阶</a:t>
            </a:r>
            <a:endParaRPr 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063876" y="577890"/>
            <a:ext cx="3016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浮点数运算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对阶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1505" y="1491298"/>
            <a:ext cx="69126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123.5 + 1426.00456</a:t>
            </a:r>
            <a:endParaRPr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1505" y="2571433"/>
            <a:ext cx="69126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1.235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** </a:t>
            </a:r>
            <a:r>
              <a:rPr 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+ 1.42600456 * 10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** </a:t>
            </a:r>
            <a:r>
              <a:rPr 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1505" y="3723958"/>
            <a:ext cx="69126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0.1235 * 10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**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 + 1.42600456 * 10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**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873376" y="577890"/>
            <a:ext cx="339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对阶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精度丢失问题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646873"/>
            <a:ext cx="69126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小阶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大阶，会右移，容易丢失位数。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9750" y="2556510"/>
            <a:ext cx="612838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相加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相减，值可能溢出。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浮点数是以什么格式存储的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十进制和二进制是如何相互转换的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计算机是怎么进行加法的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215708" y="577890"/>
            <a:ext cx="67125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0.1 + 0.2 = 0.30000000000000004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682876" y="577890"/>
            <a:ext cx="3778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浮点数运算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尾数运算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115" y="2139633"/>
            <a:ext cx="69126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尾数运算就是在完成对阶以后进行尾数相加减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492376" y="577890"/>
            <a:ext cx="4159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浮点数运算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结果规格化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1505" y="1491298"/>
            <a:ext cx="69126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1.M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的形式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例子：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17.051-&gt;1.7051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1505" y="2571433"/>
            <a:ext cx="69126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左移规格化</a:t>
            </a:r>
            <a:endParaRPr 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1505" y="3723958"/>
            <a:ext cx="69126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右移规格化（可能精度丢失）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682876" y="577890"/>
            <a:ext cx="3778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浮点数运算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舍入处理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1505" y="1491615"/>
            <a:ext cx="34131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舍入到最近（默认）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1505" y="2571750"/>
            <a:ext cx="31711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朝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+∞方向舍入 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1505" y="3724275"/>
            <a:ext cx="30448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朝-∞方向舍入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507990" y="1491615"/>
            <a:ext cx="304482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朝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0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方向舍入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2682876" y="577890"/>
            <a:ext cx="3778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浮点数运算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溢出判断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1505" y="1491933"/>
            <a:ext cx="51301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运算结果的阶码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的值判断是否溢出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1505" y="2572385"/>
            <a:ext cx="8435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超过最大正数（上溢）：浮点数正数：正上溢，否则：负上溢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611505" y="3652520"/>
            <a:ext cx="8435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超过最小负数（下溢）：浮点数正数：正下溢，否则：负下溢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小数：乘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取整，顺序排列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整数：除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取余，逆序排列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11375" y="577890"/>
            <a:ext cx="4921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进制转换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十进制转换二进制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整数部分：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384868" y="567799"/>
            <a:ext cx="23742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9.375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2139315"/>
            <a:ext cx="3927475" cy="2838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小数部分：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0.375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384868" y="567799"/>
            <a:ext cx="23742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9.375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300" y="2067560"/>
            <a:ext cx="4001135" cy="280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整数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小数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1001 + 0.011 = 1001.011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384868" y="567799"/>
            <a:ext cx="23742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9.375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2859405"/>
            <a:ext cx="8084185" cy="1125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小数点前：</a:t>
            </a:r>
            <a:r>
              <a:rPr lang="zh-CN" altLang="en-US" sz="2000" u="none" strike="noStrike" kern="1200" cap="none" spc="0" baseline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从右到左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用二进制的每个数乘以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的相应</a:t>
            </a:r>
            <a:r>
              <a:rPr lang="zh-CN" altLang="en-US" sz="2000" u="none" strike="noStrike" kern="1200" cap="none" spc="0" baseline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次方递增</a:t>
            </a:r>
            <a:endParaRPr lang="zh-CN" altLang="en-US" sz="2000" u="none" strike="noStrike" kern="1200" cap="none" spc="0" baseline="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301876" y="567799"/>
            <a:ext cx="4540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进制转换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二进制转十进制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39552" y="293182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小数点后：</a:t>
            </a:r>
            <a:r>
              <a:rPr lang="zh-CN" altLang="en-US" sz="2000" u="none" strike="noStrike" kern="1200" cap="none" spc="0" baseline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从左到右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用二进制的每个数乘以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的相应</a:t>
            </a:r>
            <a:r>
              <a:rPr lang="zh-CN" altLang="en-US" sz="2000" u="none" strike="noStrike" kern="1200" cap="none" spc="0" baseline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负次方递增</a:t>
            </a:r>
            <a:endParaRPr lang="zh-CN" altLang="en-US" sz="2000" u="none" strike="noStrike" kern="1200" cap="none" spc="0" baseline="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2699385" y="1492885"/>
            <a:ext cx="1014730" cy="35433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2699385" y="2931795"/>
            <a:ext cx="1014730" cy="35433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7164070" y="1532890"/>
            <a:ext cx="1028065" cy="31877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7164070" y="2954020"/>
            <a:ext cx="1277620" cy="35433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2841943" y="577890"/>
            <a:ext cx="34601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1001.011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转十进制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3580130"/>
            <a:ext cx="6619875" cy="400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130935"/>
            <a:ext cx="4665980" cy="2348230"/>
          </a:xfrm>
          <a:prstGeom prst="rect">
            <a:avLst/>
          </a:prstGeom>
        </p:spPr>
      </p:pic>
      <p:sp>
        <p:nvSpPr>
          <p:cNvPr id="15" name="矩形"/>
          <p:cNvSpPr/>
          <p:nvPr/>
        </p:nvSpPr>
        <p:spPr>
          <a:xfrm>
            <a:off x="827405" y="1501775"/>
            <a:ext cx="23952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整数部分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18945" y="577890"/>
            <a:ext cx="57061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IEEE 754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二进制浮点数算术标准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707515"/>
            <a:ext cx="8058150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826</Words>
  <Application>WPS 演示</Application>
  <PresentationFormat>全屏显示(16:9)</PresentationFormat>
  <Paragraphs>120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60</cp:revision>
  <dcterms:created xsi:type="dcterms:W3CDTF">2016-04-25T01:54:00Z</dcterms:created>
  <dcterms:modified xsi:type="dcterms:W3CDTF">2022-02-04T04:56:06Z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7B660157A6CE442492A991BB8AE4125E</vt:lpwstr>
  </property>
</Properties>
</file>