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03" r:id="rId5"/>
    <p:sldId id="256" r:id="rId7"/>
    <p:sldId id="280" r:id="rId8"/>
    <p:sldId id="295" r:id="rId9"/>
    <p:sldId id="296" r:id="rId10"/>
    <p:sldId id="297" r:id="rId11"/>
    <p:sldId id="298" r:id="rId12"/>
    <p:sldId id="299" r:id="rId13"/>
    <p:sldId id="300" r:id="rId14"/>
    <p:sldId id="304" r:id="rId15"/>
    <p:sldId id="301" r:id="rId16"/>
    <p:sldId id="305" r:id="rId17"/>
    <p:sldId id="302" r:id="rId18"/>
    <p:sldId id="306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54"/>
        <p:guide pos="639"/>
        <p:guide pos="838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why 0.1+ 0.2 !=0.3</a:t>
            </a:r>
            <a:endParaRPr lang="en-US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舍入处理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909445"/>
            <a:ext cx="7115175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最后的结果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溢出检查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指数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没有溢出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309815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尾数位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M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：0011 0011 0011 0011 0011 0011 0011 0011 0011 0011 0011 0011 0100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符号位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0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最终的结果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67055" y="2372043"/>
            <a:ext cx="86652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指数位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0.1-1019 , 0.2-1020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计算完后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1021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（1111111101）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4011930"/>
            <a:ext cx="8446135" cy="102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计算公式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203960"/>
            <a:ext cx="721550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课后思考题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怎么让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0.1 + 0.2 = 0.3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61946" y="577890"/>
            <a:ext cx="34201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IEEE 754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计算步骤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491615"/>
            <a:ext cx="5265420" cy="3459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775778" y="577890"/>
            <a:ext cx="55924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换算成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IEEE 754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标准二进制结构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5904" y="12766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0.1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转二进制（小数转二进制）：直到积中的小数部分为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675130"/>
            <a:ext cx="4093210" cy="3204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617519" y="37239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指数位：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 = 1023 +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指数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= 1023 - 4 = 1019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01111111011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规格化：0.0 0011 0011 (0011)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 =&gt; 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1.1001 1001 (1001)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x 2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**-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775778" y="577890"/>
            <a:ext cx="55924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换算成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IEEE 754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标准二进制结构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67055" y="2624773"/>
            <a:ext cx="86652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符号位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S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75778" y="577890"/>
            <a:ext cx="55924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换算成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IEEE 754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标准二进制结构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160" y="1564005"/>
            <a:ext cx="6437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尾数部分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由于无限循环（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），顾采用就近舍入模式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2788285"/>
            <a:ext cx="7096125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75778" y="577890"/>
            <a:ext cx="55924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换算成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IEEE 754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标准二进制结构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564005"/>
            <a:ext cx="7667625" cy="981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219450"/>
            <a:ext cx="7058025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07628" y="156378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小阶对大阶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0325" y="1268730"/>
            <a:ext cx="394335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315" y="2643505"/>
            <a:ext cx="7412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/>
              <a:t>0.1 </a:t>
            </a:r>
            <a:r>
              <a:rPr lang="zh-CN" altLang="en-US"/>
              <a:t>指数部分变为</a:t>
            </a:r>
            <a:r>
              <a:rPr lang="en-US" altLang="zh-CN"/>
              <a:t>1020</a:t>
            </a:r>
            <a:r>
              <a:rPr lang="zh-CN" altLang="en-US"/>
              <a:t>，同时尾数右移一位，尾数部分是</a:t>
            </a:r>
            <a:r>
              <a:rPr lang="en-US" altLang="zh-CN"/>
              <a:t>1.M</a:t>
            </a:r>
            <a:r>
              <a:rPr lang="zh-CN" altLang="en-US"/>
              <a:t>形式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435985"/>
            <a:ext cx="7972425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尾数运算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708150"/>
            <a:ext cx="768667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结果规格化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563370"/>
            <a:ext cx="7543800" cy="952500"/>
          </a:xfrm>
          <a:prstGeom prst="rect">
            <a:avLst/>
          </a:prstGeom>
        </p:spPr>
      </p:pic>
      <p:sp>
        <p:nvSpPr>
          <p:cNvPr id="14" name="矩形"/>
          <p:cNvSpPr/>
          <p:nvPr/>
        </p:nvSpPr>
        <p:spPr>
          <a:xfrm>
            <a:off x="414954" y="307660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指数位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+1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，变为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1020+1=1021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，二进制：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1111111101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539</Words>
  <Application>WPS 演示</Application>
  <PresentationFormat>全屏显示(16:9)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58</cp:revision>
  <dcterms:created xsi:type="dcterms:W3CDTF">2016-04-25T01:54:00Z</dcterms:created>
  <dcterms:modified xsi:type="dcterms:W3CDTF">2022-02-04T10:02:21Z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E6B416F5753946FBB9638269A00935D3</vt:lpwstr>
  </property>
</Properties>
</file>