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256" r:id="rId7"/>
    <p:sldId id="296" r:id="rId8"/>
    <p:sldId id="297" r:id="rId9"/>
    <p:sldId id="301" r:id="rId10"/>
    <p:sldId id="298" r:id="rId11"/>
    <p:sldId id="299" r:id="rId12"/>
    <p:sldId id="302" r:id="rId13"/>
    <p:sldId id="300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09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先看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个问题，再一起学习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find|findIndex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判断是否存在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14651" y="577890"/>
            <a:ext cx="3314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对象数据去重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for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923415"/>
            <a:ext cx="5147945" cy="304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57818" y="577890"/>
            <a:ext cx="34283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批量制造数据 - for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139315"/>
            <a:ext cx="4851400" cy="286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思路：创建空数组，然后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16530" y="577890"/>
            <a:ext cx="37109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批量制造数据 - map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995805"/>
            <a:ext cx="754380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思路：创建空数组，填充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67903" y="577890"/>
            <a:ext cx="46081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批量制造数据 - fill +map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1995805"/>
            <a:ext cx="75914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Array.from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第二个初始化函数返回数据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92325" y="577890"/>
            <a:ext cx="49593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批量制造数据 - Array.from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23415"/>
            <a:ext cx="783907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1211" y="577890"/>
            <a:ext cx="2481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去重-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643505"/>
            <a:ext cx="665797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indexOf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判断是否存在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0710" y="577890"/>
            <a:ext cx="2862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去重-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23415"/>
            <a:ext cx="4620895" cy="272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思考：可行？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63876" y="57789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数组去重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355850"/>
            <a:ext cx="726757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思考：是判断引用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63876" y="57789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数组去重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355850"/>
            <a:ext cx="616267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267</Words>
  <Application>WPS 演示</Application>
  <PresentationFormat>全屏显示(16:9)</PresentationFormat>
  <Paragraphs>38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58</cp:revision>
  <dcterms:created xsi:type="dcterms:W3CDTF">2016-04-25T01:54:00Z</dcterms:created>
  <dcterms:modified xsi:type="dcterms:W3CDTF">2022-01-09T10:02:32Z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17A403A67CE045EFA8F69A1785D6DBBD</vt:lpwstr>
  </property>
</Properties>
</file>