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80" r:id="rId7"/>
    <p:sldId id="277" r:id="rId8"/>
    <p:sldId id="301" r:id="rId9"/>
    <p:sldId id="295" r:id="rId10"/>
    <p:sldId id="296" r:id="rId11"/>
    <p:sldId id="302" r:id="rId12"/>
    <p:sldId id="297" r:id="rId13"/>
    <p:sldId id="278" r:id="rId14"/>
    <p:sldId id="298" r:id="rId15"/>
    <p:sldId id="279" r:id="rId1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06"/>
        <p:guide pos="2880"/>
        <p:guide orient="horz" pos="1620"/>
        <p:guide pos="612"/>
        <p:guide pos="839"/>
        <p:guide orient="horz" pos="2762"/>
        <p:guide orient="horz" pos="939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深入浅出类数组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3147060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代码判断类数组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295" y="1203960"/>
            <a:ext cx="5528310" cy="3688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2925" y="2572385"/>
            <a:ext cx="3736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Array.apply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slice, concat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2766060" y="567799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类数组如何转为数组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4643755" y="1492885"/>
            <a:ext cx="43465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Array.from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4643755" y="2571750"/>
            <a:ext cx="43465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复制遍历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4099560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491615"/>
            <a:ext cx="7781925" cy="265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1620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类数组的特征是什么？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什么是类数组？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常见的类数组有哪些？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4099560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Array.from(ES6)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数组对象字面量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Array.prototype.slice, Array.prototype.concat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等等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66060" y="577890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创建数组的几种方式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47945" y="1646555"/>
            <a:ext cx="220662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new Array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47945" y="2715895"/>
            <a:ext cx="2599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Array.of (ES6)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2" y="1338928"/>
            <a:ext cx="822960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类数组：是有一个 length 属性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从零开始索引的属性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，但是没有 Array 的内置方法，比如 forEach ()和 map ()等一种特殊对象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337560" y="567799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什么是类数组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5269230" y="1347470"/>
            <a:ext cx="2383790" cy="388620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24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必须有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length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属性，可以有非负整数索引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是一个普通对象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528060" y="567799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类数组特征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3224" y="3723670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本身不具备数组所具被的方法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arguments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2105660" y="567799"/>
            <a:ext cx="49326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常见的类数组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arguments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26005" y="1890395"/>
            <a:ext cx="5036185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2257108" y="567799"/>
            <a:ext cx="46297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常见的类数组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DOM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相关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414" y="149164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NodeList, HTMLCollection, DOMTokenList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等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1890395"/>
            <a:ext cx="6538595" cy="3019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3331211" y="567799"/>
            <a:ext cx="24815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奇特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414" y="149164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字符串：具备类数组的所有特性。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但是类数组一般是指对象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51685" y="2355850"/>
            <a:ext cx="5181600" cy="2028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2956560" y="567799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类数组和数组区别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930" y="1638300"/>
            <a:ext cx="7724775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7395,&quot;width&quot;:12300}"/>
</p:tagLst>
</file>

<file path=ppt/tags/tag2.xml><?xml version="1.0" encoding="utf-8"?>
<p:tagLst xmlns:p="http://schemas.openxmlformats.org/presentationml/2006/main">
  <p:tag name="KSO_WM_UNIT_PLACING_PICTURE_USER_VIEWPORT" val="{&quot;height&quot;:3195,&quot;width&quot;:8160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451</Words>
  <Application>WPS 演示</Application>
  <PresentationFormat>全屏显示(16:9)</PresentationFormat>
  <Paragraphs>62</Paragraphs>
  <Slides>12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53</cp:revision>
  <dcterms:created xsi:type="dcterms:W3CDTF">2016-04-25T01:54:00Z</dcterms:created>
  <dcterms:modified xsi:type="dcterms:W3CDTF">2022-01-09T13:44:43Z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603EB91D1D23448BAD3D02B9A0B03959</vt:lpwstr>
  </property>
</Properties>
</file>