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3" r:id="rId5"/>
    <p:sldId id="304" r:id="rId7"/>
    <p:sldId id="305" r:id="rId8"/>
    <p:sldId id="322" r:id="rId9"/>
    <p:sldId id="307" r:id="rId10"/>
    <p:sldId id="308" r:id="rId11"/>
    <p:sldId id="309" r:id="rId12"/>
    <p:sldId id="278" r:id="rId13"/>
    <p:sldId id="256" r:id="rId14"/>
    <p:sldId id="280" r:id="rId15"/>
    <p:sldId id="277" r:id="rId16"/>
    <p:sldId id="279" r:id="rId17"/>
    <p:sldId id="296" r:id="rId18"/>
    <p:sldId id="295" r:id="rId19"/>
    <p:sldId id="297" r:id="rId20"/>
    <p:sldId id="298" r:id="rId21"/>
    <p:sldId id="299" r:id="rId22"/>
    <p:sldId id="300" r:id="rId23"/>
    <p:sldId id="301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904"/>
        <p:guide orient="horz" pos="1620"/>
        <p:guide pos="645"/>
        <p:guide pos="839"/>
        <p:guide orient="horz" pos="2753"/>
        <p:guide orient="horz" pos="940"/>
        <p:guide pos="5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数组方法使用注意事项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可写，可以通过修改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length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改变数组的长度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代表数组中元素个数，数组额外附加属性不计算在内。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数组操作不存在越界，找不到下标，返回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undefined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数组可变长度问题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数组遍历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1855" y="1491615"/>
            <a:ext cx="740092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956560" y="56779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数组查找或者过滤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419225"/>
            <a:ext cx="673417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15" y="2733040"/>
            <a:ext cx="64509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unshift,push,sort,reverse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493203"/>
            <a:ext cx="64547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pop,shift,splice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3" y="3972530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ES6: copyWithin,fill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改变自身的方法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432435" y="1491615"/>
            <a:ext cx="72790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默认按照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ASII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码先后书序排序。（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排在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2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前面）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283268" y="577890"/>
            <a:ext cx="25774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139315"/>
            <a:ext cx="76295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15" y="2733040"/>
            <a:ext cx="64509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join, toString, toLocaleString, toSource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493203"/>
            <a:ext cx="64547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concat,slice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360" y="3972243"/>
            <a:ext cx="688149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indexOf, lastIndexOf, includes(ES7)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不改变自身的方法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数组操作非线性存储问题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275715"/>
            <a:ext cx="5116830" cy="353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数组操作非线性存储问题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275715"/>
            <a:ext cx="5283835" cy="3766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数组操作非线性存储问题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493520"/>
            <a:ext cx="72974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数组默认存储为线性存储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827405" y="2787650"/>
            <a:ext cx="72974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存储结构改变必然产生不必要代价，我们尽量线性递增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448368" y="577890"/>
            <a:ext cx="2247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误区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1495" y="1493838"/>
            <a:ext cx="79336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删除数组元素，后面元素不会补齐，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删除引用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2355850"/>
            <a:ext cx="76104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54375" y="577890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做个题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热热身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2139315"/>
            <a:ext cx="6677025" cy="1866900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各个数组的长度是多少？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061336" y="577890"/>
            <a:ext cx="30213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 vs concat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275715"/>
            <a:ext cx="4090035" cy="3331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1203325"/>
            <a:ext cx="3888105" cy="345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58135" y="577890"/>
            <a:ext cx="34277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数组空元素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empty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empty: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数组的空位，指数组的某一位置没有任何值。简单来说，就是数组上没有对应的属性。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8916" y="2931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一般的遍历，自动跳过空位，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forEach,reduce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34390" y="577890"/>
            <a:ext cx="7475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基于值进行运算，空位的值作为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95406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find,findIndex,includes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indexOf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除外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95406" y="25717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被作为迭代的时候，参与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Object.entries,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扩展运算符，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of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7365" y="577890"/>
            <a:ext cx="55892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Join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toString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，空位怎么处理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95406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视为空字符串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695" y="2139315"/>
            <a:ext cx="4673600" cy="25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4756" y="55566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稀疏数组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83260" y="1419225"/>
            <a:ext cx="64541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有空元素的数组，就是稀疏数组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36521" y="555665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如何避免创建稀疏数组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683260" y="1419225"/>
            <a:ext cx="64541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Array.apply(null,Array(3))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3260" y="2644140"/>
            <a:ext cx="64541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[...new Array(3)]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83260" y="3868420"/>
            <a:ext cx="64541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Array.from(Array(3))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数组不会自动添加分号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016" y="134718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其作为一行代码的开头，很可能产生意外的情况，所以，没事代码最后写个分号，保准没错。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499360"/>
            <a:ext cx="3733800" cy="18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738120" y="577890"/>
            <a:ext cx="36677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indexOf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includes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752600"/>
            <a:ext cx="749617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40,&quot;width&quot;:10515}"/>
</p:tagLst>
</file>

<file path=ppt/tags/tag2.xml><?xml version="1.0" encoding="utf-8"?>
<p:tagLst xmlns:p="http://schemas.openxmlformats.org/presentationml/2006/main">
  <p:tag name="KSO_WM_UNIT_PLACING_PICTURE_USER_VIEWPORT" val="{&quot;height&quot;:3958,&quot;width&quot;:7360}"/>
</p:tagLst>
</file>

<file path=ppt/tags/tag3.xml><?xml version="1.0" encoding="utf-8"?>
<p:tagLst xmlns:p="http://schemas.openxmlformats.org/presentationml/2006/main">
  <p:tag name="KSO_WM_UNIT_PLACING_PICTURE_USER_VIEWPORT" val="{&quot;height&quot;:3960,&quot;width&quot;:1165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846</Words>
  <Application>WPS 演示</Application>
  <PresentationFormat>全屏显示(16:9)</PresentationFormat>
  <Paragraphs>88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62</cp:revision>
  <dcterms:created xsi:type="dcterms:W3CDTF">2016-04-25T01:54:00Z</dcterms:created>
  <dcterms:modified xsi:type="dcterms:W3CDTF">2022-01-16T04:57:21Z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30FE499A800F4B1487A7C097C5187F37</vt:lpwstr>
  </property>
</Properties>
</file>