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05" r:id="rId7"/>
    <p:sldId id="295" r:id="rId8"/>
    <p:sldId id="306" r:id="rId9"/>
    <p:sldId id="280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12"/>
        <p:guide pos="612"/>
        <p:guide pos="839"/>
        <p:guide orient="horz" pos="2754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数组的高级用法（上）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基础数据：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Array.prototype.forEach+Map+filter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引用类型：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Array.prototype.forEach+ Map +key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唯一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909060" y="57789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求交集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性能对比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909060" y="57789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求交集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2284095"/>
            <a:ext cx="7983220" cy="1373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与求交集类似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909060" y="57789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求差集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Array.prototype.filter(Boolean)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956560" y="577890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从数组中删除虚值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2644140"/>
            <a:ext cx="8001635" cy="1012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Math.max.apply(Math,numArray)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194560" y="577890"/>
            <a:ext cx="475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获取数组中最大值和最小值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539551" y="2860288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Math.min.apply(Math,numArray)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万能数据生成器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47060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万能数据生成器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4425" y="2571750"/>
            <a:ext cx="691515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随机数生成器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37560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随机数生成器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2643505"/>
            <a:ext cx="8137525" cy="1329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8916" y="149164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序列器生成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28060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序列生成器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2571750"/>
            <a:ext cx="8199120" cy="1069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8916" y="149164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数据器生成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28060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数据生成器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150" y="2139315"/>
            <a:ext cx="5981700" cy="238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Array.prototype.length=0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Array.prototype.splice(0)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清空数组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问题：对于属性键和属性值都相同的对象没有作用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Array.from(new Set(arr))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数组去重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问题：如何确保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key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唯一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Array.prototype.filter + key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唯一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数组去重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问题：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引用类型相同的判断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2.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性能问题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Array.prototype.filter + includes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判断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909060" y="57789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求交集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475</Words>
  <Application>WPS 演示</Application>
  <PresentationFormat>全屏显示(16:9)</PresentationFormat>
  <Paragraphs>66</Paragraphs>
  <Slides>14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53</cp:revision>
  <dcterms:created xsi:type="dcterms:W3CDTF">2016-04-25T01:54:00Z</dcterms:created>
  <dcterms:modified xsi:type="dcterms:W3CDTF">2022-01-16T08:21:48Z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34DACD20778242E1A4B3F1CD04631467</vt:lpwstr>
  </property>
</Properties>
</file>