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6"/>
  </p:notesMasterIdLst>
  <p:sldIdLst>
    <p:sldId id="275" r:id="rId4"/>
    <p:sldId id="256" r:id="rId5"/>
    <p:sldId id="295" r:id="rId7"/>
    <p:sldId id="296" r:id="rId8"/>
    <p:sldId id="297" r:id="rId9"/>
    <p:sldId id="298" r:id="rId10"/>
    <p:sldId id="315" r:id="rId11"/>
    <p:sldId id="314" r:id="rId12"/>
    <p:sldId id="316" r:id="rId13"/>
    <p:sldId id="317" r:id="rId14"/>
    <p:sldId id="318" r:id="rId15"/>
    <p:sldId id="319" r:id="rId16"/>
    <p:sldId id="320" r:id="rId17"/>
    <p:sldId id="321" r:id="rId18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394A"/>
    <a:srgbClr val="FFFFFF"/>
    <a:srgbClr val="C94251"/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2" autoAdjust="0"/>
    <p:restoredTop sz="99500" autoAdjust="0"/>
  </p:normalViewPr>
  <p:slideViewPr>
    <p:cSldViewPr>
      <p:cViewPr varScale="1">
        <p:scale>
          <a:sx n="100" d="100"/>
          <a:sy n="100" d="100"/>
        </p:scale>
        <p:origin x="78" y="288"/>
      </p:cViewPr>
      <p:guideLst>
        <p:guide orient="horz" pos="712"/>
        <p:guide pos="2880"/>
        <p:guide orient="horz" pos="1620"/>
        <p:guide pos="612"/>
        <p:guide pos="839"/>
        <p:guide orient="horz" pos="2744"/>
        <p:guide orient="horz" pos="940"/>
        <p:guide pos="51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  <a:endParaRPr lang="zh-CN" altLang="en-US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  <a:endParaRPr lang="zh-CN" altLang="en-US">
              <a:sym typeface="Calibri" panose="020F0502020204030204" pitchFamily="34" charset="0"/>
            </a:endParaRP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  <a:endParaRPr lang="zh-CN" altLang="en-US">
              <a:sym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0" y="2283718"/>
            <a:ext cx="914400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数组的高级用法（下）</a:t>
            </a:r>
            <a:endParaRPr lang="en-US" altLang="zh-CN" sz="3000" b="1" u="none" strike="noStrike" kern="0" cap="none" spc="0" baseline="0" dirty="0" smtClean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"/>
          <p:cNvSpPr/>
          <p:nvPr/>
        </p:nvSpPr>
        <p:spPr>
          <a:xfrm>
            <a:off x="2766060" y="567799"/>
            <a:ext cx="3611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先看个例子：王者版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5740" y="1708150"/>
            <a:ext cx="6501130" cy="28422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72509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2. 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获取用户信息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646804"/>
            <a:ext cx="763289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 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登录</a:t>
            </a:r>
            <a:endParaRPr lang="zh-CN" altLang="en-US" sz="20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60239" y="395727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3. 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取用户订单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37560" y="577890"/>
            <a:ext cx="2468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先看一个场景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762885" y="577890"/>
            <a:ext cx="361823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订单：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await 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排比句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51685" y="1348105"/>
            <a:ext cx="4733925" cy="3429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367915" y="577890"/>
            <a:ext cx="440817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订单：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Promise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顺序执行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5695" y="1851660"/>
            <a:ext cx="7258050" cy="27527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72509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场景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: 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具体业务，比如男女，及格，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vip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等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646804"/>
            <a:ext cx="763289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含义：数据按照某个特性归类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718560" y="577890"/>
            <a:ext cx="1706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数组分组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72509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规律：地址</a:t>
            </a:r>
            <a:r>
              <a:rPr lang="en-US" alt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url </a:t>
            </a: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问号</a:t>
            </a:r>
            <a:r>
              <a:rPr lang="en-US" alt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(?) </a:t>
            </a: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拼接的键值对</a:t>
            </a:r>
            <a:endParaRPr lang="zh-CN" altLang="en-US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49291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作用：页面传递参数</a:t>
            </a:r>
            <a:endParaRPr lang="zh-CN" altLang="en-US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2777173" y="577890"/>
            <a:ext cx="358965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什么是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queryString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72509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URL</a:t>
            </a:r>
            <a:endParaRPr lang="en-US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49291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URLSearchParams</a:t>
            </a:r>
            <a:endParaRPr lang="en-US" altLang="zh-CN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1697990" y="577890"/>
            <a:ext cx="574802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现代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Web API 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查询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queryString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0049" y="272509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“&amp;”</a:t>
            </a: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分割得到一组键值对</a:t>
            </a:r>
            <a:endParaRPr lang="zh-CN" altLang="en-US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49291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“</a:t>
            </a: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？</a:t>
            </a:r>
            <a:r>
              <a:rPr lang="en-US" alt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”</a:t>
            </a: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之后</a:t>
            </a:r>
            <a:endParaRPr lang="zh-CN" altLang="en-US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2910841" y="577890"/>
            <a:ext cx="332232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queryString 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规律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39414" y="395699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“=”</a:t>
            </a: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分割键和值</a:t>
            </a:r>
            <a:endParaRPr lang="zh-CN" altLang="en-US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1772603" y="577890"/>
            <a:ext cx="559879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queryString-Location.search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76400" y="1223010"/>
            <a:ext cx="5791200" cy="34886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176781" y="577890"/>
            <a:ext cx="479044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queryString-reduce 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操作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79905" y="1275715"/>
            <a:ext cx="5584190" cy="36728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572415"/>
            <a:ext cx="8657975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优惠</a:t>
            </a:r>
            <a:r>
              <a:rPr lang="en-US" altLang="zh-CN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</a:t>
            </a: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200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减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50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2" y="1492915"/>
            <a:ext cx="8229600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优惠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9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折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矩形"/>
          <p:cNvSpPr/>
          <p:nvPr/>
        </p:nvSpPr>
        <p:spPr>
          <a:xfrm>
            <a:off x="2766060" y="567799"/>
            <a:ext cx="3611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先看个例子：折上折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"/>
          <p:cNvSpPr/>
          <p:nvPr/>
        </p:nvSpPr>
        <p:spPr>
          <a:xfrm>
            <a:off x="2766060" y="567799"/>
            <a:ext cx="3611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先看个例子：草民版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66060" y="1203325"/>
            <a:ext cx="4529455" cy="37928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"/>
          <p:cNvSpPr/>
          <p:nvPr/>
        </p:nvSpPr>
        <p:spPr>
          <a:xfrm>
            <a:off x="2766060" y="567799"/>
            <a:ext cx="3611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先看个例子：黄金版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96135" y="1432560"/>
            <a:ext cx="5591175" cy="33775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0</TotalTime>
  <Words>326</Words>
  <Application>WPS 演示</Application>
  <PresentationFormat>全屏显示(16:9)</PresentationFormat>
  <Paragraphs>56</Paragraphs>
  <Slides>14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Arial</vt:lpstr>
      <vt:lpstr>宋体</vt:lpstr>
      <vt:lpstr>Wingdings</vt:lpstr>
      <vt:lpstr>Calibri</vt:lpstr>
      <vt:lpstr>Times New Roman</vt:lpstr>
      <vt:lpstr>微软雅黑</vt:lpstr>
      <vt:lpstr>Arial Unicode MS</vt:lpstr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WPS_1612227719</cp:lastModifiedBy>
  <cp:revision>59</cp:revision>
  <dcterms:created xsi:type="dcterms:W3CDTF">2016-04-25T01:54:00Z</dcterms:created>
  <dcterms:modified xsi:type="dcterms:W3CDTF">2022-01-16T11:56:04Z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2052-11.1.0.11294</vt:lpwstr>
  </property>
  <property fmtid="{D5CDD505-2E9C-101B-9397-08002B2CF9AE}" pid="3" name="ICV">
    <vt:lpwstr>5A778A1A6A74429FA54C511EFB1FADCD</vt:lpwstr>
  </property>
</Properties>
</file>