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7" r:id="rId5"/>
    <p:sldId id="318" r:id="rId7"/>
    <p:sldId id="256" r:id="rId8"/>
    <p:sldId id="295" r:id="rId9"/>
    <p:sldId id="296" r:id="rId10"/>
    <p:sldId id="297" r:id="rId11"/>
    <p:sldId id="298" r:id="rId12"/>
    <p:sldId id="319" r:id="rId13"/>
    <p:sldId id="321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48" r:id="rId22"/>
    <p:sldId id="309" r:id="rId23"/>
    <p:sldId id="360" r:id="rId24"/>
    <p:sldId id="310" r:id="rId25"/>
    <p:sldId id="311" r:id="rId26"/>
    <p:sldId id="312" r:id="rId27"/>
    <p:sldId id="314" r:id="rId28"/>
    <p:sldId id="349" r:id="rId29"/>
    <p:sldId id="279" r:id="rId30"/>
    <p:sldId id="351" r:id="rId31"/>
    <p:sldId id="352" r:id="rId32"/>
    <p:sldId id="353" r:id="rId3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721"/>
        <p:guide pos="603"/>
        <p:guide pos="839"/>
        <p:guide orient="horz" pos="2744"/>
        <p:guide orient="horz" pos="94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手写数组多个方法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11288" y="577890"/>
            <a:ext cx="63214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Array.prototype.entries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作用：返回一个新的Array Iterator对象，该对象包含数组中每个索引的键/值对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2139315"/>
            <a:ext cx="4563110" cy="272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Array.prototype.entries-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779270"/>
            <a:ext cx="870585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Array.prototype.entries-next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1275715"/>
            <a:ext cx="6679565" cy="326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Array.prototype.entries-for of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203960"/>
            <a:ext cx="532447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Array.prototype.entries-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升级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1348105"/>
            <a:ext cx="5340350" cy="346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Array.prototype.includes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基本用法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211705"/>
            <a:ext cx="8145145" cy="2519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Array.prototype.includes-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203960"/>
            <a:ext cx="4670425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Array.prototype.includes-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第二个参数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转为整数：ToIntegerOrInfinity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9552" y="242763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+Infinity，-Infinity</a:t>
            </a:r>
            <a:endParaRPr 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8917" y="34360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可以能负数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Array.prototype.includes-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考察知识点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协议标准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9552" y="242763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Infinity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无穷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8917" y="34360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特殊值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Array.from-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57292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arrayLike: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类数组对象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可遍历对象（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Map,Set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）等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7" y="257178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mapFn: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可选参数，在最后生成数组后执行一次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方法后返回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115" y="3652203"/>
            <a:ext cx="83820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thisArg: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可选参数，实际是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Array.from(obj).map(mapFn,thisArg)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08556" y="577890"/>
            <a:ext cx="4326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499360"/>
            <a:ext cx="5924550" cy="1895475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确定传递的值是否是一个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Array.from-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考察点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7495" y="1419225"/>
            <a:ext cx="6636385" cy="2897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Array.from-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特殊值处理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635760"/>
            <a:ext cx="7173595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Array.from-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实际支持数组长度验证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779270"/>
            <a:ext cx="8410575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Array.from-MDN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数组长度细节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203960"/>
            <a:ext cx="6925945" cy="359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Array.prototype.flat-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基本功能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1819275"/>
            <a:ext cx="665797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Array.prototype.flat -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067560"/>
            <a:ext cx="7396480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性能如何呢</a:t>
            </a:r>
            <a:endParaRPr 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躺平的深度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网络版本的不足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755693" y="3972878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性能如何呢</a:t>
            </a:r>
            <a:endParaRPr 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push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拼接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for/while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实现思路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755693" y="3972878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递归解决深度问题</a:t>
            </a:r>
            <a:endParaRPr 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Array.prototype.flat -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考察知识点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779905"/>
            <a:ext cx="4010025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155" y="577850"/>
            <a:ext cx="7269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Array.prototype.flat -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三个思考题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491615"/>
            <a:ext cx="623887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18056" y="577890"/>
            <a:ext cx="4707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非基本使用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779905"/>
            <a:ext cx="589597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Proxy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不改变被代理对象的外在表现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是函数，但本身没有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64055" y="577890"/>
            <a:ext cx="5215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Array.isArray-Proxy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的玄机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3555" y="577890"/>
            <a:ext cx="5596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Array.isArray-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Proxy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下的玄机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635760"/>
            <a:ext cx="7366000" cy="251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3555" y="577890"/>
            <a:ext cx="5596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Array.isArray-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Proxy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下的玄机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995" y="1699895"/>
            <a:ext cx="3381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2203" y="577890"/>
            <a:ext cx="4379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推荐写法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491615"/>
            <a:ext cx="5715000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27555" y="577890"/>
            <a:ext cx="5088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其他实现思路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564005"/>
            <a:ext cx="464820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274888" y="577890"/>
            <a:ext cx="45942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Array.isArray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手写知识点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1564005"/>
            <a:ext cx="5095875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945,&quot;width&quot;:1672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968</Words>
  <Application>WPS 演示</Application>
  <PresentationFormat>全屏显示(16:9)</PresentationFormat>
  <Paragraphs>98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100</cp:revision>
  <dcterms:created xsi:type="dcterms:W3CDTF">2016-04-25T01:54:00Z</dcterms:created>
  <dcterms:modified xsi:type="dcterms:W3CDTF">2022-01-24T02:48:10Z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122EE3CDB8B2416A8DB2E2CFAFF234C1</vt:lpwstr>
  </property>
</Properties>
</file>