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75" r:id="rId4"/>
    <p:sldId id="295" r:id="rId5"/>
    <p:sldId id="312" r:id="rId6"/>
    <p:sldId id="313" r:id="rId7"/>
    <p:sldId id="256" r:id="rId8"/>
    <p:sldId id="314" r:id="rId10"/>
    <p:sldId id="315" r:id="rId11"/>
    <p:sldId id="316" r:id="rId12"/>
    <p:sldId id="317" r:id="rId13"/>
    <p:sldId id="319" r:id="rId14"/>
    <p:sldId id="320" r:id="rId15"/>
    <p:sldId id="321" r:id="rId16"/>
    <p:sldId id="322" r:id="rId17"/>
    <p:sldId id="325" r:id="rId18"/>
    <p:sldId id="326" r:id="rId1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14"/>
        <p:guide pos="612"/>
        <p:guide pos="860"/>
        <p:guide orient="horz" pos="2759"/>
        <p:guide orient="horz" pos="9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8FBB7B-694A-47BF-865D-2F44C1051453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BD5427FF-4EB1-4006-BF7F-42158E0C512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ea typeface="宋体" panose="02010600030101010101" pitchFamily="2" charset="-122"/>
            </a:rPr>
            <a:t>群列表信息</a:t>
          </a:r>
          <a:r>
            <a:rPr lang="zh-CN" altLang="en-US">
              <a:ea typeface="宋体" panose="02010600030101010101" pitchFamily="2" charset="-122"/>
            </a:rPr>
            <a:t/>
          </a:r>
          <a:endParaRPr lang="zh-CN" altLang="en-US">
            <a:ea typeface="宋体" panose="02010600030101010101" pitchFamily="2" charset="-122"/>
          </a:endParaRPr>
        </a:p>
      </dgm:t>
    </dgm:pt>
    <dgm:pt modelId="{A2F6D805-3B53-408A-A2A3-20BC3BF0D242}" cxnId="{7AF8999C-1755-4E51-99BC-C365C77624D7}" type="parTrans">
      <dgm:prSet/>
      <dgm:spPr/>
      <dgm:t>
        <a:bodyPr/>
        <a:p>
          <a:endParaRPr lang="zh-CN" altLang="en-US"/>
        </a:p>
      </dgm:t>
    </dgm:pt>
    <dgm:pt modelId="{D47F9812-1256-4E44-A6BE-BEC559BE8FF3}" cxnId="{7AF8999C-1755-4E51-99BC-C365C77624D7}" type="sibTrans">
      <dgm:prSet/>
      <dgm:spPr/>
      <dgm:t>
        <a:bodyPr/>
        <a:p>
          <a:endParaRPr lang="zh-CN" altLang="en-US"/>
        </a:p>
      </dgm:t>
    </dgm:pt>
    <dgm:pt modelId="{3A7B819B-DBE9-4610-B22A-5573EA6D532D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2800"/>
            <a:t>base</a:t>
          </a:r>
          <a:r>
            <a:rPr lang="en-US" altLang="zh-CN" sz="2800"/>
            <a:t>1</a:t>
          </a:r>
          <a:r>
            <a:rPr lang="zh-CN" altLang="en-US" sz="2800"/>
            <a:t/>
          </a:r>
          <a:endParaRPr lang="zh-CN" altLang="en-US" sz="2800"/>
        </a:p>
      </dgm:t>
    </dgm:pt>
    <dgm:pt modelId="{DC4BEA23-BF6E-42AD-9BF0-CFBDE86A80F1}" cxnId="{770751C9-38D2-482B-8AA1-82D82869ABA5}" type="parTrans">
      <dgm:prSet/>
      <dgm:spPr/>
      <dgm:t>
        <a:bodyPr/>
        <a:p>
          <a:endParaRPr lang="zh-CN" altLang="en-US"/>
        </a:p>
      </dgm:t>
    </dgm:pt>
    <dgm:pt modelId="{0BF6ACD3-AE1A-4691-8CBE-DBE77AB8A685}" cxnId="{770751C9-38D2-482B-8AA1-82D82869ABA5}" type="sibTrans">
      <dgm:prSet/>
      <dgm:spPr/>
      <dgm:t>
        <a:bodyPr/>
        <a:p>
          <a:endParaRPr lang="zh-CN" altLang="en-US"/>
        </a:p>
      </dgm:t>
    </dgm:pt>
    <dgm:pt modelId="{677832FD-B0E7-46C3-B1D4-C2F88241D589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2800">
              <a:sym typeface="+mn-ea"/>
            </a:rPr>
            <a:t>......</a:t>
          </a:r>
          <a:r>
            <a:rPr lang="en-US" altLang="zh-CN" sz="2800">
              <a:sym typeface="+mn-ea"/>
            </a:rPr>
            <a:t/>
          </a:r>
          <a:endParaRPr lang="en-US" altLang="zh-CN" sz="2800">
            <a:sym typeface="+mn-ea"/>
          </a:endParaRPr>
        </a:p>
      </dgm:t>
    </dgm:pt>
    <dgm:pt modelId="{DD780EE6-9FAE-49F3-BE3A-AF63EFEE5934}" cxnId="{CA5FBFB5-D680-42A0-9E15-397EE6110C06}" type="parTrans">
      <dgm:prSet/>
      <dgm:spPr/>
    </dgm:pt>
    <dgm:pt modelId="{C53192FA-9916-4DA8-A30C-AAAF89022460}" cxnId="{CA5FBFB5-D680-42A0-9E15-397EE6110C06}" type="sibTrans">
      <dgm:prSet/>
      <dgm:spPr/>
    </dgm:pt>
    <dgm:pt modelId="{98D45A7B-4C53-4082-A642-EF352E6193F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2800">
              <a:sym typeface="+mn-ea"/>
            </a:rPr>
            <a:t>......</a:t>
          </a:r>
          <a:r>
            <a:rPr lang="en-US" altLang="zh-CN" sz="2800"/>
            <a:t/>
          </a:r>
          <a:endParaRPr lang="en-US" altLang="zh-CN" sz="2800"/>
        </a:p>
      </dgm:t>
    </dgm:pt>
    <dgm:pt modelId="{5AE3A942-47DF-456A-9B30-63FDB0B14160}" cxnId="{5351A9D7-E4C4-4502-B9F8-79318C77BC31}" type="parTrans">
      <dgm:prSet/>
      <dgm:spPr/>
    </dgm:pt>
    <dgm:pt modelId="{410A4F86-B6CD-4B42-B411-51CC45DB9311}" cxnId="{5351A9D7-E4C4-4502-B9F8-79318C77BC31}" type="sibTrans">
      <dgm:prSet/>
      <dgm:spPr/>
    </dgm:pt>
    <dgm:pt modelId="{92366873-E05D-4E46-AFFB-85ACF1DF90A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2800"/>
            <a:t>base</a:t>
          </a:r>
          <a:r>
            <a:rPr lang="en-US" altLang="zh-CN" sz="2800"/>
            <a:t>10</a:t>
          </a:r>
          <a:r>
            <a:rPr lang="en-US" altLang="zh-CN" sz="2800"/>
            <a:t/>
          </a:r>
          <a:endParaRPr lang="en-US" altLang="zh-CN" sz="2800"/>
        </a:p>
      </dgm:t>
    </dgm:pt>
    <dgm:pt modelId="{174D398D-5A70-4060-B88C-FF40263DDC1D}" cxnId="{ABB40BC8-294F-4D67-BD7D-845AC146D008}" type="parTrans">
      <dgm:prSet/>
      <dgm:spPr/>
    </dgm:pt>
    <dgm:pt modelId="{22269DA6-BBE2-48F6-A3C3-606FA0D82D5C}" cxnId="{ABB40BC8-294F-4D67-BD7D-845AC146D008}" type="sibTrans">
      <dgm:prSet/>
      <dgm:spPr/>
    </dgm:pt>
    <dgm:pt modelId="{D5FB6A06-3991-4223-AD64-C4F7F6F4DF69}" type="pres">
      <dgm:prSet presAssocID="{468FBB7B-694A-47BF-865D-2F44C1051453}" presName="Name0" presStyleCnt="0">
        <dgm:presLayoutVars>
          <dgm:dir/>
          <dgm:animLvl val="lvl"/>
          <dgm:resizeHandles val="exact"/>
        </dgm:presLayoutVars>
      </dgm:prSet>
      <dgm:spPr/>
    </dgm:pt>
    <dgm:pt modelId="{5EB24CCF-928A-4018-A934-89F31F564A83}" type="pres">
      <dgm:prSet presAssocID="{BD5427FF-4EB1-4006-BF7F-42158E0C5129}" presName="composite" presStyleCnt="0"/>
      <dgm:spPr/>
    </dgm:pt>
    <dgm:pt modelId="{5D9704F8-5A95-419F-B794-1E2F82666BDB}" type="pres">
      <dgm:prSet presAssocID="{BD5427FF-4EB1-4006-BF7F-42158E0C5129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C0A6D3D8-DBC2-45B6-8DEF-789A72552BB4}" type="pres">
      <dgm:prSet presAssocID="{BD5427FF-4EB1-4006-BF7F-42158E0C5129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AF8999C-1755-4E51-99BC-C365C77624D7}" srcId="{468FBB7B-694A-47BF-865D-2F44C1051453}" destId="{BD5427FF-4EB1-4006-BF7F-42158E0C5129}" srcOrd="0" destOrd="0" parTransId="{A2F6D805-3B53-408A-A2A3-20BC3BF0D242}" sibTransId="{D47F9812-1256-4E44-A6BE-BEC559BE8FF3}"/>
    <dgm:cxn modelId="{770751C9-38D2-482B-8AA1-82D82869ABA5}" srcId="{BD5427FF-4EB1-4006-BF7F-42158E0C5129}" destId="{3A7B819B-DBE9-4610-B22A-5573EA6D532D}" srcOrd="0" destOrd="0" parTransId="{DC4BEA23-BF6E-42AD-9BF0-CFBDE86A80F1}" sibTransId="{0BF6ACD3-AE1A-4691-8CBE-DBE77AB8A685}"/>
    <dgm:cxn modelId="{CA5FBFB5-D680-42A0-9E15-397EE6110C06}" srcId="{BD5427FF-4EB1-4006-BF7F-42158E0C5129}" destId="{677832FD-B0E7-46C3-B1D4-C2F88241D589}" srcOrd="1" destOrd="0" parTransId="{DD780EE6-9FAE-49F3-BE3A-AF63EFEE5934}" sibTransId="{C53192FA-9916-4DA8-A30C-AAAF89022460}"/>
    <dgm:cxn modelId="{5351A9D7-E4C4-4502-B9F8-79318C77BC31}" srcId="{BD5427FF-4EB1-4006-BF7F-42158E0C5129}" destId="{98D45A7B-4C53-4082-A642-EF352E6193FD}" srcOrd="2" destOrd="0" parTransId="{5AE3A942-47DF-456A-9B30-63FDB0B14160}" sibTransId="{410A4F86-B6CD-4B42-B411-51CC45DB9311}"/>
    <dgm:cxn modelId="{ABB40BC8-294F-4D67-BD7D-845AC146D008}" srcId="{BD5427FF-4EB1-4006-BF7F-42158E0C5129}" destId="{92366873-E05D-4E46-AFFB-85ACF1DF90AF}" srcOrd="3" destOrd="0" parTransId="{174D398D-5A70-4060-B88C-FF40263DDC1D}" sibTransId="{22269DA6-BBE2-48F6-A3C3-606FA0D82D5C}"/>
    <dgm:cxn modelId="{6DCE81CD-4D5E-416B-920A-1A87A7E9D7DF}" type="presOf" srcId="{468FBB7B-694A-47BF-865D-2F44C1051453}" destId="{D5FB6A06-3991-4223-AD64-C4F7F6F4DF69}" srcOrd="0" destOrd="0" presId="urn:microsoft.com/office/officeart/2005/8/layout/hList1"/>
    <dgm:cxn modelId="{8549FC3A-7BEF-494D-8A28-E75B9E79663C}" type="presParOf" srcId="{D5FB6A06-3991-4223-AD64-C4F7F6F4DF69}" destId="{5EB24CCF-928A-4018-A934-89F31F564A83}" srcOrd="0" destOrd="0" presId="urn:microsoft.com/office/officeart/2005/8/layout/hList1"/>
    <dgm:cxn modelId="{C1B7BD54-2140-44BB-B6EF-58AE836752D2}" type="presParOf" srcId="{5EB24CCF-928A-4018-A934-89F31F564A83}" destId="{5D9704F8-5A95-419F-B794-1E2F82666BDB}" srcOrd="0" destOrd="0" presId="urn:microsoft.com/office/officeart/2005/8/layout/hList1"/>
    <dgm:cxn modelId="{179C21CB-5567-49CD-9781-965853241635}" type="presOf" srcId="{BD5427FF-4EB1-4006-BF7F-42158E0C5129}" destId="{5D9704F8-5A95-419F-B794-1E2F82666BDB}" srcOrd="0" destOrd="0" presId="urn:microsoft.com/office/officeart/2005/8/layout/hList1"/>
    <dgm:cxn modelId="{03A581C2-F059-4707-85C3-F7EABBC49C14}" type="presParOf" srcId="{5EB24CCF-928A-4018-A934-89F31F564A83}" destId="{C0A6D3D8-DBC2-45B6-8DEF-789A72552BB4}" srcOrd="1" destOrd="0" presId="urn:microsoft.com/office/officeart/2005/8/layout/hList1"/>
    <dgm:cxn modelId="{CCE7A92D-C085-4B5D-ADDC-9C9B2EF2D139}" type="presOf" srcId="{3A7B819B-DBE9-4610-B22A-5573EA6D532D}" destId="{C0A6D3D8-DBC2-45B6-8DEF-789A72552BB4}" srcOrd="0" destOrd="0" presId="urn:microsoft.com/office/officeart/2005/8/layout/hList1"/>
    <dgm:cxn modelId="{9CE8FDF6-08FF-4D81-860C-7110BD8D246F}" type="presOf" srcId="{677832FD-B0E7-46C3-B1D4-C2F88241D589}" destId="{C0A6D3D8-DBC2-45B6-8DEF-789A72552BB4}" srcOrd="0" destOrd="1" presId="urn:microsoft.com/office/officeart/2005/8/layout/hList1"/>
    <dgm:cxn modelId="{50B65D8B-64FC-4AE4-B5B7-967154539956}" type="presOf" srcId="{98D45A7B-4C53-4082-A642-EF352E6193FD}" destId="{C0A6D3D8-DBC2-45B6-8DEF-789A72552BB4}" srcOrd="0" destOrd="2" presId="urn:microsoft.com/office/officeart/2005/8/layout/hList1"/>
    <dgm:cxn modelId="{EBB22EBA-0989-42ED-A4E9-84DE3A1ADF6D}" type="presOf" srcId="{92366873-E05D-4E46-AFFB-85ACF1DF90AF}" destId="{C0A6D3D8-DBC2-45B6-8DEF-789A72552BB4}" srcOrd="0" destOrd="3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8FBB7B-694A-47BF-865D-2F44C1051453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BD5427FF-4EB1-4006-BF7F-42158E0C512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ea typeface="宋体" panose="02010600030101010101" pitchFamily="2" charset="-122"/>
            </a:rPr>
            <a:t>群的详细信息</a:t>
          </a:r>
          <a:endParaRPr lang="zh-CN" altLang="en-US">
            <a:ea typeface="宋体" panose="02010600030101010101" pitchFamily="2" charset="-122"/>
          </a:endParaRPr>
        </a:p>
      </dgm:t>
    </dgm:pt>
    <dgm:pt modelId="{A2F6D805-3B53-408A-A2A3-20BC3BF0D242}" cxnId="{29D06815-F75B-4D70-9987-69566A627461}" type="parTrans">
      <dgm:prSet/>
      <dgm:spPr/>
      <dgm:t>
        <a:bodyPr/>
        <a:p>
          <a:endParaRPr lang="zh-CN" altLang="en-US"/>
        </a:p>
      </dgm:t>
    </dgm:pt>
    <dgm:pt modelId="{D47F9812-1256-4E44-A6BE-BEC559BE8FF3}" cxnId="{29D06815-F75B-4D70-9987-69566A627461}" type="sibTrans">
      <dgm:prSet/>
      <dgm:spPr/>
      <dgm:t>
        <a:bodyPr/>
        <a:p>
          <a:endParaRPr lang="zh-CN" altLang="en-US"/>
        </a:p>
      </dgm:t>
    </dgm:pt>
    <dgm:pt modelId="{3A7B819B-DBE9-4610-B22A-5573EA6D532D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2800"/>
            <a:t>detail1</a:t>
          </a:r>
          <a:r>
            <a:rPr lang="zh-CN" altLang="en-US" sz="2800"/>
            <a:t/>
          </a:r>
          <a:endParaRPr lang="zh-CN" altLang="en-US" sz="2800"/>
        </a:p>
      </dgm:t>
    </dgm:pt>
    <dgm:pt modelId="{DC4BEA23-BF6E-42AD-9BF0-CFBDE86A80F1}" cxnId="{D59B9F97-61F3-4C53-AE17-AB57F2E4F491}" type="parTrans">
      <dgm:prSet/>
      <dgm:spPr/>
      <dgm:t>
        <a:bodyPr/>
        <a:p>
          <a:endParaRPr lang="zh-CN" altLang="en-US"/>
        </a:p>
      </dgm:t>
    </dgm:pt>
    <dgm:pt modelId="{0BF6ACD3-AE1A-4691-8CBE-DBE77AB8A685}" cxnId="{D59B9F97-61F3-4C53-AE17-AB57F2E4F491}" type="sibTrans">
      <dgm:prSet/>
      <dgm:spPr/>
      <dgm:t>
        <a:bodyPr/>
        <a:p>
          <a:endParaRPr lang="zh-CN" altLang="en-US"/>
        </a:p>
      </dgm:t>
    </dgm:pt>
    <dgm:pt modelId="{8E3C2078-199E-434E-A496-EA443E21C55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2800">
              <a:sym typeface="+mn-ea"/>
            </a:rPr>
            <a:t>......</a:t>
          </a:r>
          <a:r>
            <a:rPr lang="en-US" altLang="zh-CN" sz="2800">
              <a:sym typeface="+mn-ea"/>
            </a:rPr>
            <a:t/>
          </a:r>
          <a:endParaRPr lang="en-US" altLang="zh-CN" sz="2800">
            <a:sym typeface="+mn-ea"/>
          </a:endParaRPr>
        </a:p>
      </dgm:t>
    </dgm:pt>
    <dgm:pt modelId="{E7115F3C-1D00-45A2-9236-472F063C11D0}" cxnId="{F193E421-9261-4E31-954E-10BBDD36114A}" type="parTrans">
      <dgm:prSet/>
      <dgm:spPr/>
    </dgm:pt>
    <dgm:pt modelId="{75124759-6925-42D6-8CE3-F166BA7B64C7}" cxnId="{F193E421-9261-4E31-954E-10BBDD36114A}" type="sibTrans">
      <dgm:prSet/>
      <dgm:spPr/>
    </dgm:pt>
    <dgm:pt modelId="{E45DBCB9-F81A-4914-BC58-89A34D876F41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2800">
              <a:sym typeface="+mn-ea"/>
            </a:rPr>
            <a:t>......</a:t>
          </a:r>
          <a:r>
            <a:rPr lang="en-US" altLang="zh-CN" sz="2800"/>
            <a:t/>
          </a:r>
          <a:endParaRPr lang="en-US" altLang="zh-CN" sz="2800"/>
        </a:p>
      </dgm:t>
    </dgm:pt>
    <dgm:pt modelId="{65F89EE9-A10B-4072-A407-0F51CCE4234B}" cxnId="{D607B55F-4E5F-4AAB-89C3-2F1515A83136}" type="parTrans">
      <dgm:prSet/>
      <dgm:spPr/>
    </dgm:pt>
    <dgm:pt modelId="{9C413960-EE74-46A6-B525-4D7F2190848E}" cxnId="{D607B55F-4E5F-4AAB-89C3-2F1515A83136}" type="sibTrans">
      <dgm:prSet/>
      <dgm:spPr/>
    </dgm:pt>
    <dgm:pt modelId="{C7E7BE23-500F-4DCF-BF88-793E7C4C95C7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2800"/>
            <a:t>detail</a:t>
          </a:r>
          <a:r>
            <a:rPr lang="en-US" altLang="zh-CN" sz="2800"/>
            <a:t>10</a:t>
          </a:r>
          <a:r>
            <a:rPr lang="en-US" altLang="zh-CN" sz="2800"/>
            <a:t/>
          </a:r>
          <a:endParaRPr lang="en-US" altLang="zh-CN" sz="2800"/>
        </a:p>
      </dgm:t>
    </dgm:pt>
    <dgm:pt modelId="{67711CCD-186A-4A0A-B391-ACA1228A1628}" cxnId="{41B79079-90DE-4820-8594-3AAB492EADA7}" type="parTrans">
      <dgm:prSet/>
      <dgm:spPr/>
    </dgm:pt>
    <dgm:pt modelId="{6D4C9EEB-04CF-49C2-90FB-7BA7549C4805}" cxnId="{41B79079-90DE-4820-8594-3AAB492EADA7}" type="sibTrans">
      <dgm:prSet/>
      <dgm:spPr/>
    </dgm:pt>
    <dgm:pt modelId="{D5FB6A06-3991-4223-AD64-C4F7F6F4DF69}" type="pres">
      <dgm:prSet presAssocID="{468FBB7B-694A-47BF-865D-2F44C1051453}" presName="Name0" presStyleCnt="0">
        <dgm:presLayoutVars>
          <dgm:dir/>
          <dgm:animLvl val="lvl"/>
          <dgm:resizeHandles val="exact"/>
        </dgm:presLayoutVars>
      </dgm:prSet>
      <dgm:spPr/>
    </dgm:pt>
    <dgm:pt modelId="{5EB24CCF-928A-4018-A934-89F31F564A83}" type="pres">
      <dgm:prSet presAssocID="{BD5427FF-4EB1-4006-BF7F-42158E0C5129}" presName="composite" presStyleCnt="0"/>
      <dgm:spPr/>
    </dgm:pt>
    <dgm:pt modelId="{5D9704F8-5A95-419F-B794-1E2F82666BDB}" type="pres">
      <dgm:prSet presAssocID="{BD5427FF-4EB1-4006-BF7F-42158E0C5129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C0A6D3D8-DBC2-45B6-8DEF-789A72552BB4}" type="pres">
      <dgm:prSet presAssocID="{BD5427FF-4EB1-4006-BF7F-42158E0C5129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29D06815-F75B-4D70-9987-69566A627461}" srcId="{468FBB7B-694A-47BF-865D-2F44C1051453}" destId="{BD5427FF-4EB1-4006-BF7F-42158E0C5129}" srcOrd="0" destOrd="0" parTransId="{A2F6D805-3B53-408A-A2A3-20BC3BF0D242}" sibTransId="{D47F9812-1256-4E44-A6BE-BEC559BE8FF3}"/>
    <dgm:cxn modelId="{D59B9F97-61F3-4C53-AE17-AB57F2E4F491}" srcId="{BD5427FF-4EB1-4006-BF7F-42158E0C5129}" destId="{3A7B819B-DBE9-4610-B22A-5573EA6D532D}" srcOrd="0" destOrd="0" parTransId="{DC4BEA23-BF6E-42AD-9BF0-CFBDE86A80F1}" sibTransId="{0BF6ACD3-AE1A-4691-8CBE-DBE77AB8A685}"/>
    <dgm:cxn modelId="{F193E421-9261-4E31-954E-10BBDD36114A}" srcId="{BD5427FF-4EB1-4006-BF7F-42158E0C5129}" destId="{8E3C2078-199E-434E-A496-EA443E21C55F}" srcOrd="1" destOrd="0" parTransId="{E7115F3C-1D00-45A2-9236-472F063C11D0}" sibTransId="{75124759-6925-42D6-8CE3-F166BA7B64C7}"/>
    <dgm:cxn modelId="{D607B55F-4E5F-4AAB-89C3-2F1515A83136}" srcId="{BD5427FF-4EB1-4006-BF7F-42158E0C5129}" destId="{E45DBCB9-F81A-4914-BC58-89A34D876F41}" srcOrd="2" destOrd="0" parTransId="{65F89EE9-A10B-4072-A407-0F51CCE4234B}" sibTransId="{9C413960-EE74-46A6-B525-4D7F2190848E}"/>
    <dgm:cxn modelId="{41B79079-90DE-4820-8594-3AAB492EADA7}" srcId="{BD5427FF-4EB1-4006-BF7F-42158E0C5129}" destId="{C7E7BE23-500F-4DCF-BF88-793E7C4C95C7}" srcOrd="3" destOrd="0" parTransId="{67711CCD-186A-4A0A-B391-ACA1228A1628}" sibTransId="{6D4C9EEB-04CF-49C2-90FB-7BA7549C4805}"/>
    <dgm:cxn modelId="{07CE4903-C9F3-41E3-A8FA-638ACD343BF1}" type="presOf" srcId="{468FBB7B-694A-47BF-865D-2F44C1051453}" destId="{D5FB6A06-3991-4223-AD64-C4F7F6F4DF69}" srcOrd="0" destOrd="0" presId="urn:microsoft.com/office/officeart/2005/8/layout/hList1"/>
    <dgm:cxn modelId="{134AB9B8-3D5A-4F0F-9303-C7BA28193EC3}" type="presParOf" srcId="{D5FB6A06-3991-4223-AD64-C4F7F6F4DF69}" destId="{5EB24CCF-928A-4018-A934-89F31F564A83}" srcOrd="0" destOrd="0" presId="urn:microsoft.com/office/officeart/2005/8/layout/hList1"/>
    <dgm:cxn modelId="{24E26CE0-0E4B-4E4D-8162-28FB6291298C}" type="presParOf" srcId="{5EB24CCF-928A-4018-A934-89F31F564A83}" destId="{5D9704F8-5A95-419F-B794-1E2F82666BDB}" srcOrd="0" destOrd="0" presId="urn:microsoft.com/office/officeart/2005/8/layout/hList1"/>
    <dgm:cxn modelId="{6FBFC42B-927C-4809-8818-318F36062686}" type="presOf" srcId="{BD5427FF-4EB1-4006-BF7F-42158E0C5129}" destId="{5D9704F8-5A95-419F-B794-1E2F82666BDB}" srcOrd="0" destOrd="0" presId="urn:microsoft.com/office/officeart/2005/8/layout/hList1"/>
    <dgm:cxn modelId="{66F150D8-F64A-43F0-9827-EEE48971BB17}" type="presParOf" srcId="{5EB24CCF-928A-4018-A934-89F31F564A83}" destId="{C0A6D3D8-DBC2-45B6-8DEF-789A72552BB4}" srcOrd="1" destOrd="0" presId="urn:microsoft.com/office/officeart/2005/8/layout/hList1"/>
    <dgm:cxn modelId="{DB5F0073-7EFF-4AEA-96EA-4CAD17BE8097}" type="presOf" srcId="{3A7B819B-DBE9-4610-B22A-5573EA6D532D}" destId="{C0A6D3D8-DBC2-45B6-8DEF-789A72552BB4}" srcOrd="0" destOrd="0" presId="urn:microsoft.com/office/officeart/2005/8/layout/hList1"/>
    <dgm:cxn modelId="{DCFDA2B0-95C9-4181-A3E7-05101EDE2B25}" type="presOf" srcId="{8E3C2078-199E-434E-A496-EA443E21C55F}" destId="{C0A6D3D8-DBC2-45B6-8DEF-789A72552BB4}" srcOrd="0" destOrd="1" presId="urn:microsoft.com/office/officeart/2005/8/layout/hList1"/>
    <dgm:cxn modelId="{EF32E74C-837D-4C95-91BE-310F9CEFEFCE}" type="presOf" srcId="{E45DBCB9-F81A-4914-BC58-89A34D876F41}" destId="{C0A6D3D8-DBC2-45B6-8DEF-789A72552BB4}" srcOrd="0" destOrd="2" presId="urn:microsoft.com/office/officeart/2005/8/layout/hList1"/>
    <dgm:cxn modelId="{09942E91-B4A6-48EC-ABC8-FC5B43E3180B}" type="presOf" srcId="{C7E7BE23-500F-4DCF-BF88-793E7C4C95C7}" destId="{C0A6D3D8-DBC2-45B6-8DEF-789A72552BB4}" srcOrd="0" destOrd="3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8FBB7B-694A-47BF-865D-2F44C1051453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BD5427FF-4EB1-4006-BF7F-42158E0C512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ea typeface="宋体" panose="02010600030101010101" pitchFamily="2" charset="-122"/>
            </a:rPr>
            <a:t>用户数据信息</a:t>
          </a:r>
          <a:endParaRPr lang="zh-CN" altLang="en-US">
            <a:ea typeface="宋体" panose="02010600030101010101" pitchFamily="2" charset="-122"/>
          </a:endParaRPr>
        </a:p>
      </dgm:t>
    </dgm:pt>
    <dgm:pt modelId="{A2F6D805-3B53-408A-A2A3-20BC3BF0D242}" cxnId="{8C62FD71-C8BE-41F6-A3C4-CED640A0D5BF}" type="parTrans">
      <dgm:prSet/>
      <dgm:spPr/>
      <dgm:t>
        <a:bodyPr/>
        <a:p>
          <a:endParaRPr lang="zh-CN" altLang="en-US"/>
        </a:p>
      </dgm:t>
    </dgm:pt>
    <dgm:pt modelId="{D47F9812-1256-4E44-A6BE-BEC559BE8FF3}" cxnId="{8C62FD71-C8BE-41F6-A3C4-CED640A0D5BF}" type="sibTrans">
      <dgm:prSet/>
      <dgm:spPr/>
      <dgm:t>
        <a:bodyPr/>
        <a:p>
          <a:endParaRPr lang="zh-CN" altLang="en-US"/>
        </a:p>
      </dgm:t>
    </dgm:pt>
    <dgm:pt modelId="{3A7B819B-DBE9-4610-B22A-5573EA6D532D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2800"/>
            <a:t>user</a:t>
          </a:r>
          <a:r>
            <a:rPr lang="en-US" altLang="zh-CN" sz="2800"/>
            <a:t>1</a:t>
          </a:r>
          <a:r>
            <a:rPr lang="zh-CN" altLang="en-US" sz="2800"/>
            <a:t/>
          </a:r>
          <a:endParaRPr lang="zh-CN" altLang="en-US" sz="2800"/>
        </a:p>
      </dgm:t>
    </dgm:pt>
    <dgm:pt modelId="{DC4BEA23-BF6E-42AD-9BF0-CFBDE86A80F1}" cxnId="{3D3A7FC6-32C0-4A60-936B-EEA9A7542EEE}" type="parTrans">
      <dgm:prSet/>
      <dgm:spPr/>
      <dgm:t>
        <a:bodyPr/>
        <a:p>
          <a:endParaRPr lang="zh-CN" altLang="en-US"/>
        </a:p>
      </dgm:t>
    </dgm:pt>
    <dgm:pt modelId="{0BF6ACD3-AE1A-4691-8CBE-DBE77AB8A685}" cxnId="{3D3A7FC6-32C0-4A60-936B-EEA9A7542EEE}" type="sibTrans">
      <dgm:prSet/>
      <dgm:spPr/>
      <dgm:t>
        <a:bodyPr/>
        <a:p>
          <a:endParaRPr lang="zh-CN" altLang="en-US"/>
        </a:p>
      </dgm:t>
    </dgm:pt>
    <dgm:pt modelId="{E6C7CA91-EAF0-4561-944C-38AFF0141AF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2800">
              <a:sym typeface="+mn-ea"/>
            </a:rPr>
            <a:t>......</a:t>
          </a:r>
          <a:r>
            <a:rPr lang="en-US" altLang="zh-CN" sz="2800">
              <a:sym typeface="+mn-ea"/>
            </a:rPr>
            <a:t/>
          </a:r>
          <a:endParaRPr lang="en-US" altLang="zh-CN" sz="2800">
            <a:sym typeface="+mn-ea"/>
          </a:endParaRPr>
        </a:p>
      </dgm:t>
    </dgm:pt>
    <dgm:pt modelId="{C2B51FE5-D001-4C30-832E-B2DD05A90B15}" cxnId="{2A119127-18FA-4465-A8B3-D2BDF185484A}" type="parTrans">
      <dgm:prSet/>
      <dgm:spPr/>
    </dgm:pt>
    <dgm:pt modelId="{2EB7A4EC-CA19-4ADD-BAE2-F9571C85F569}" cxnId="{2A119127-18FA-4465-A8B3-D2BDF185484A}" type="sibTrans">
      <dgm:prSet/>
      <dgm:spPr/>
    </dgm:pt>
    <dgm:pt modelId="{6C2D6C07-F73C-459B-BF7F-518B3F36571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2800">
              <a:sym typeface="+mn-ea"/>
            </a:rPr>
            <a:t>......</a:t>
          </a:r>
          <a:r>
            <a:rPr lang="en-US" altLang="zh-CN" sz="2800"/>
            <a:t/>
          </a:r>
          <a:endParaRPr lang="en-US" altLang="zh-CN" sz="2800"/>
        </a:p>
      </dgm:t>
    </dgm:pt>
    <dgm:pt modelId="{2A4CD687-A5A7-4124-AD11-EBF8FE360B0E}" cxnId="{40F85A60-CA2F-450B-9B2A-2D8B6C1BFF20}" type="parTrans">
      <dgm:prSet/>
      <dgm:spPr/>
    </dgm:pt>
    <dgm:pt modelId="{7A8F69C2-A542-4B56-B9E0-CF7DB9B28D01}" cxnId="{40F85A60-CA2F-450B-9B2A-2D8B6C1BFF20}" type="sibTrans">
      <dgm:prSet/>
      <dgm:spPr/>
    </dgm:pt>
    <dgm:pt modelId="{A1109755-0878-4013-BBEE-723B9DE5468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2800"/>
            <a:t>user</a:t>
          </a:r>
          <a:r>
            <a:rPr lang="en-US" altLang="zh-CN" sz="2800"/>
            <a:t>10</a:t>
          </a:r>
          <a:r>
            <a:rPr lang="en-US" altLang="zh-CN" sz="2800"/>
            <a:t/>
          </a:r>
          <a:endParaRPr lang="en-US" altLang="zh-CN" sz="2800"/>
        </a:p>
      </dgm:t>
    </dgm:pt>
    <dgm:pt modelId="{A49652CA-E7C5-4263-AE0D-49AF33FBF47E}" cxnId="{26AA4B60-728F-4374-827A-C64ACA2CAB9C}" type="parTrans">
      <dgm:prSet/>
      <dgm:spPr/>
    </dgm:pt>
    <dgm:pt modelId="{F776AEEA-FF93-4827-8379-0C1B354F2F3A}" cxnId="{26AA4B60-728F-4374-827A-C64ACA2CAB9C}" type="sibTrans">
      <dgm:prSet/>
      <dgm:spPr/>
    </dgm:pt>
    <dgm:pt modelId="{D5FB6A06-3991-4223-AD64-C4F7F6F4DF69}" type="pres">
      <dgm:prSet presAssocID="{468FBB7B-694A-47BF-865D-2F44C1051453}" presName="Name0" presStyleCnt="0">
        <dgm:presLayoutVars>
          <dgm:dir/>
          <dgm:animLvl val="lvl"/>
          <dgm:resizeHandles val="exact"/>
        </dgm:presLayoutVars>
      </dgm:prSet>
      <dgm:spPr/>
    </dgm:pt>
    <dgm:pt modelId="{5EB24CCF-928A-4018-A934-89F31F564A83}" type="pres">
      <dgm:prSet presAssocID="{BD5427FF-4EB1-4006-BF7F-42158E0C5129}" presName="composite" presStyleCnt="0"/>
      <dgm:spPr/>
    </dgm:pt>
    <dgm:pt modelId="{5D9704F8-5A95-419F-B794-1E2F82666BDB}" type="pres">
      <dgm:prSet presAssocID="{BD5427FF-4EB1-4006-BF7F-42158E0C5129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C0A6D3D8-DBC2-45B6-8DEF-789A72552BB4}" type="pres">
      <dgm:prSet presAssocID="{BD5427FF-4EB1-4006-BF7F-42158E0C5129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8C62FD71-C8BE-41F6-A3C4-CED640A0D5BF}" srcId="{468FBB7B-694A-47BF-865D-2F44C1051453}" destId="{BD5427FF-4EB1-4006-BF7F-42158E0C5129}" srcOrd="0" destOrd="0" parTransId="{A2F6D805-3B53-408A-A2A3-20BC3BF0D242}" sibTransId="{D47F9812-1256-4E44-A6BE-BEC559BE8FF3}"/>
    <dgm:cxn modelId="{3D3A7FC6-32C0-4A60-936B-EEA9A7542EEE}" srcId="{BD5427FF-4EB1-4006-BF7F-42158E0C5129}" destId="{3A7B819B-DBE9-4610-B22A-5573EA6D532D}" srcOrd="0" destOrd="0" parTransId="{DC4BEA23-BF6E-42AD-9BF0-CFBDE86A80F1}" sibTransId="{0BF6ACD3-AE1A-4691-8CBE-DBE77AB8A685}"/>
    <dgm:cxn modelId="{2A119127-18FA-4465-A8B3-D2BDF185484A}" srcId="{BD5427FF-4EB1-4006-BF7F-42158E0C5129}" destId="{E6C7CA91-EAF0-4561-944C-38AFF0141AFA}" srcOrd="1" destOrd="0" parTransId="{C2B51FE5-D001-4C30-832E-B2DD05A90B15}" sibTransId="{2EB7A4EC-CA19-4ADD-BAE2-F9571C85F569}"/>
    <dgm:cxn modelId="{40F85A60-CA2F-450B-9B2A-2D8B6C1BFF20}" srcId="{BD5427FF-4EB1-4006-BF7F-42158E0C5129}" destId="{6C2D6C07-F73C-459B-BF7F-518B3F36571E}" srcOrd="2" destOrd="0" parTransId="{2A4CD687-A5A7-4124-AD11-EBF8FE360B0E}" sibTransId="{7A8F69C2-A542-4B56-B9E0-CF7DB9B28D01}"/>
    <dgm:cxn modelId="{26AA4B60-728F-4374-827A-C64ACA2CAB9C}" srcId="{BD5427FF-4EB1-4006-BF7F-42158E0C5129}" destId="{A1109755-0878-4013-BBEE-723B9DE5468E}" srcOrd="3" destOrd="0" parTransId="{A49652CA-E7C5-4263-AE0D-49AF33FBF47E}" sibTransId="{F776AEEA-FF93-4827-8379-0C1B354F2F3A}"/>
    <dgm:cxn modelId="{9881AC1C-097F-4718-86A2-E8FBF3B4A10C}" type="presOf" srcId="{468FBB7B-694A-47BF-865D-2F44C1051453}" destId="{D5FB6A06-3991-4223-AD64-C4F7F6F4DF69}" srcOrd="0" destOrd="0" presId="urn:microsoft.com/office/officeart/2005/8/layout/hList1"/>
    <dgm:cxn modelId="{5962B100-E991-4608-89F5-DC7E21EFF3CF}" type="presParOf" srcId="{D5FB6A06-3991-4223-AD64-C4F7F6F4DF69}" destId="{5EB24CCF-928A-4018-A934-89F31F564A83}" srcOrd="0" destOrd="0" presId="urn:microsoft.com/office/officeart/2005/8/layout/hList1"/>
    <dgm:cxn modelId="{2576CD92-A398-4ABF-A1DC-762008783764}" type="presParOf" srcId="{5EB24CCF-928A-4018-A934-89F31F564A83}" destId="{5D9704F8-5A95-419F-B794-1E2F82666BDB}" srcOrd="0" destOrd="0" presId="urn:microsoft.com/office/officeart/2005/8/layout/hList1"/>
    <dgm:cxn modelId="{88D127C8-ED57-49BB-8A8F-ECF2007A81A6}" type="presOf" srcId="{BD5427FF-4EB1-4006-BF7F-42158E0C5129}" destId="{5D9704F8-5A95-419F-B794-1E2F82666BDB}" srcOrd="0" destOrd="0" presId="urn:microsoft.com/office/officeart/2005/8/layout/hList1"/>
    <dgm:cxn modelId="{5C90B6B8-CC2A-4057-9603-8FBB1DF0B53F}" type="presParOf" srcId="{5EB24CCF-928A-4018-A934-89F31F564A83}" destId="{C0A6D3D8-DBC2-45B6-8DEF-789A72552BB4}" srcOrd="1" destOrd="0" presId="urn:microsoft.com/office/officeart/2005/8/layout/hList1"/>
    <dgm:cxn modelId="{454D4055-88AD-4016-8089-7AEBDF1A8F27}" type="presOf" srcId="{3A7B819B-DBE9-4610-B22A-5573EA6D532D}" destId="{C0A6D3D8-DBC2-45B6-8DEF-789A72552BB4}" srcOrd="0" destOrd="0" presId="urn:microsoft.com/office/officeart/2005/8/layout/hList1"/>
    <dgm:cxn modelId="{EACA624A-D1DE-4D86-B900-259BA85B498E}" type="presOf" srcId="{E6C7CA91-EAF0-4561-944C-38AFF0141AFA}" destId="{C0A6D3D8-DBC2-45B6-8DEF-789A72552BB4}" srcOrd="0" destOrd="1" presId="urn:microsoft.com/office/officeart/2005/8/layout/hList1"/>
    <dgm:cxn modelId="{F43D6E23-AF46-4699-AC82-A4E2C9680499}" type="presOf" srcId="{6C2D6C07-F73C-459B-BF7F-518B3F36571E}" destId="{C0A6D3D8-DBC2-45B6-8DEF-789A72552BB4}" srcOrd="0" destOrd="2" presId="urn:microsoft.com/office/officeart/2005/8/layout/hList1"/>
    <dgm:cxn modelId="{428CA39C-3E67-489B-9025-78102A67C818}" type="presOf" srcId="{A1109755-0878-4013-BBEE-723B9DE5468E}" destId="{C0A6D3D8-DBC2-45B6-8DEF-789A72552BB4}" srcOrd="0" destOrd="3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8FBB7B-694A-47BF-865D-2F44C1051453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BD5427FF-4EB1-4006-BF7F-42158E0C512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ea typeface="宋体" panose="02010600030101010101" pitchFamily="2" charset="-122"/>
              <a:sym typeface="+mn-ea"/>
            </a:rPr>
            <a:t>群列表信息</a:t>
          </a:r>
          <a:r>
            <a:rPr lang="zh-CN" altLang="en-US">
              <a:ea typeface="宋体" panose="02010600030101010101" pitchFamily="2" charset="-122"/>
            </a:rPr>
            <a:t/>
          </a:r>
          <a:endParaRPr lang="zh-CN" altLang="en-US">
            <a:ea typeface="宋体" panose="02010600030101010101" pitchFamily="2" charset="-122"/>
          </a:endParaRPr>
        </a:p>
      </dgm:t>
    </dgm:pt>
    <dgm:pt modelId="{A2F6D805-3B53-408A-A2A3-20BC3BF0D242}" cxnId="{C43E2A47-BF4B-41CA-8445-26DD2C20AD18}" type="parTrans">
      <dgm:prSet/>
      <dgm:spPr/>
      <dgm:t>
        <a:bodyPr/>
        <a:p>
          <a:endParaRPr lang="zh-CN" altLang="en-US"/>
        </a:p>
      </dgm:t>
    </dgm:pt>
    <dgm:pt modelId="{D47F9812-1256-4E44-A6BE-BEC559BE8FF3}" cxnId="{C43E2A47-BF4B-41CA-8445-26DD2C20AD18}" type="sibTrans">
      <dgm:prSet/>
      <dgm:spPr/>
      <dgm:t>
        <a:bodyPr/>
        <a:p>
          <a:endParaRPr lang="zh-CN" altLang="en-US"/>
        </a:p>
      </dgm:t>
    </dgm:pt>
    <dgm:pt modelId="{3A7B819B-DBE9-4610-B22A-5573EA6D532D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2800"/>
            <a:t>base</a:t>
          </a:r>
          <a:r>
            <a:rPr lang="en-US" altLang="zh-CN" sz="2800"/>
            <a:t>1</a:t>
          </a:r>
          <a:r>
            <a:rPr lang="zh-CN" altLang="en-US" sz="2800"/>
            <a:t/>
          </a:r>
          <a:endParaRPr lang="zh-CN" altLang="en-US" sz="2800"/>
        </a:p>
      </dgm:t>
    </dgm:pt>
    <dgm:pt modelId="{DC4BEA23-BF6E-42AD-9BF0-CFBDE86A80F1}" cxnId="{1513BD79-A112-4BE2-A3D7-5B3EC4074AF4}" type="parTrans">
      <dgm:prSet/>
      <dgm:spPr/>
      <dgm:t>
        <a:bodyPr/>
        <a:p>
          <a:endParaRPr lang="zh-CN" altLang="en-US"/>
        </a:p>
      </dgm:t>
    </dgm:pt>
    <dgm:pt modelId="{0BF6ACD3-AE1A-4691-8CBE-DBE77AB8A685}" cxnId="{1513BD79-A112-4BE2-A3D7-5B3EC4074AF4}" type="sibTrans">
      <dgm:prSet/>
      <dgm:spPr/>
      <dgm:t>
        <a:bodyPr/>
        <a:p>
          <a:endParaRPr lang="zh-CN" altLang="en-US"/>
        </a:p>
      </dgm:t>
    </dgm:pt>
    <dgm:pt modelId="{677832FD-B0E7-46C3-B1D4-C2F88241D589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2800">
              <a:sym typeface="+mn-ea"/>
            </a:rPr>
            <a:t>......</a:t>
          </a:r>
          <a:r>
            <a:rPr lang="en-US" altLang="zh-CN" sz="2800">
              <a:sym typeface="+mn-ea"/>
            </a:rPr>
            <a:t/>
          </a:r>
          <a:endParaRPr lang="en-US" altLang="zh-CN" sz="2800">
            <a:sym typeface="+mn-ea"/>
          </a:endParaRPr>
        </a:p>
      </dgm:t>
    </dgm:pt>
    <dgm:pt modelId="{DD780EE6-9FAE-49F3-BE3A-AF63EFEE5934}" cxnId="{53679D9E-9FE2-40B1-B6B6-848701A5EEA4}" type="parTrans">
      <dgm:prSet/>
      <dgm:spPr/>
    </dgm:pt>
    <dgm:pt modelId="{C53192FA-9916-4DA8-A30C-AAAF89022460}" cxnId="{53679D9E-9FE2-40B1-B6B6-848701A5EEA4}" type="sibTrans">
      <dgm:prSet/>
      <dgm:spPr/>
    </dgm:pt>
    <dgm:pt modelId="{98D45A7B-4C53-4082-A642-EF352E6193F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2800">
              <a:sym typeface="+mn-ea"/>
            </a:rPr>
            <a:t>......</a:t>
          </a:r>
          <a:r>
            <a:rPr lang="en-US" altLang="zh-CN" sz="2800"/>
            <a:t/>
          </a:r>
          <a:endParaRPr lang="en-US" altLang="zh-CN" sz="2800"/>
        </a:p>
      </dgm:t>
    </dgm:pt>
    <dgm:pt modelId="{5AE3A942-47DF-456A-9B30-63FDB0B14160}" cxnId="{534BFAE9-E4B5-40C9-A8D1-D75A223B5124}" type="parTrans">
      <dgm:prSet/>
      <dgm:spPr/>
    </dgm:pt>
    <dgm:pt modelId="{410A4F86-B6CD-4B42-B411-51CC45DB9311}" cxnId="{534BFAE9-E4B5-40C9-A8D1-D75A223B5124}" type="sibTrans">
      <dgm:prSet/>
      <dgm:spPr/>
    </dgm:pt>
    <dgm:pt modelId="{92366873-E05D-4E46-AFFB-85ACF1DF90A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2800"/>
            <a:t>base</a:t>
          </a:r>
          <a:r>
            <a:rPr lang="en-US" altLang="zh-CN" sz="2800"/>
            <a:t>10</a:t>
          </a:r>
          <a:r>
            <a:rPr lang="en-US" altLang="zh-CN" sz="2800"/>
            <a:t/>
          </a:r>
          <a:endParaRPr lang="en-US" altLang="zh-CN" sz="2800"/>
        </a:p>
      </dgm:t>
    </dgm:pt>
    <dgm:pt modelId="{174D398D-5A70-4060-B88C-FF40263DDC1D}" cxnId="{88A76A03-BC20-419E-B0F6-581593107AC4}" type="parTrans">
      <dgm:prSet/>
      <dgm:spPr/>
    </dgm:pt>
    <dgm:pt modelId="{22269DA6-BBE2-48F6-A3C3-606FA0D82D5C}" cxnId="{88A76A03-BC20-419E-B0F6-581593107AC4}" type="sibTrans">
      <dgm:prSet/>
      <dgm:spPr/>
    </dgm:pt>
    <dgm:pt modelId="{D5FB6A06-3991-4223-AD64-C4F7F6F4DF69}" type="pres">
      <dgm:prSet presAssocID="{468FBB7B-694A-47BF-865D-2F44C1051453}" presName="Name0" presStyleCnt="0">
        <dgm:presLayoutVars>
          <dgm:dir/>
          <dgm:animLvl val="lvl"/>
          <dgm:resizeHandles val="exact"/>
        </dgm:presLayoutVars>
      </dgm:prSet>
      <dgm:spPr/>
    </dgm:pt>
    <dgm:pt modelId="{5EB24CCF-928A-4018-A934-89F31F564A83}" type="pres">
      <dgm:prSet presAssocID="{BD5427FF-4EB1-4006-BF7F-42158E0C5129}" presName="composite" presStyleCnt="0"/>
      <dgm:spPr/>
    </dgm:pt>
    <dgm:pt modelId="{5D9704F8-5A95-419F-B794-1E2F82666BDB}" type="pres">
      <dgm:prSet presAssocID="{BD5427FF-4EB1-4006-BF7F-42158E0C5129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C0A6D3D8-DBC2-45B6-8DEF-789A72552BB4}" type="pres">
      <dgm:prSet presAssocID="{BD5427FF-4EB1-4006-BF7F-42158E0C5129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C43E2A47-BF4B-41CA-8445-26DD2C20AD18}" srcId="{468FBB7B-694A-47BF-865D-2F44C1051453}" destId="{BD5427FF-4EB1-4006-BF7F-42158E0C5129}" srcOrd="0" destOrd="0" parTransId="{A2F6D805-3B53-408A-A2A3-20BC3BF0D242}" sibTransId="{D47F9812-1256-4E44-A6BE-BEC559BE8FF3}"/>
    <dgm:cxn modelId="{1513BD79-A112-4BE2-A3D7-5B3EC4074AF4}" srcId="{BD5427FF-4EB1-4006-BF7F-42158E0C5129}" destId="{3A7B819B-DBE9-4610-B22A-5573EA6D532D}" srcOrd="0" destOrd="0" parTransId="{DC4BEA23-BF6E-42AD-9BF0-CFBDE86A80F1}" sibTransId="{0BF6ACD3-AE1A-4691-8CBE-DBE77AB8A685}"/>
    <dgm:cxn modelId="{53679D9E-9FE2-40B1-B6B6-848701A5EEA4}" srcId="{BD5427FF-4EB1-4006-BF7F-42158E0C5129}" destId="{677832FD-B0E7-46C3-B1D4-C2F88241D589}" srcOrd="1" destOrd="0" parTransId="{DD780EE6-9FAE-49F3-BE3A-AF63EFEE5934}" sibTransId="{C53192FA-9916-4DA8-A30C-AAAF89022460}"/>
    <dgm:cxn modelId="{534BFAE9-E4B5-40C9-A8D1-D75A223B5124}" srcId="{BD5427FF-4EB1-4006-BF7F-42158E0C5129}" destId="{98D45A7B-4C53-4082-A642-EF352E6193FD}" srcOrd="2" destOrd="0" parTransId="{5AE3A942-47DF-456A-9B30-63FDB0B14160}" sibTransId="{410A4F86-B6CD-4B42-B411-51CC45DB9311}"/>
    <dgm:cxn modelId="{88A76A03-BC20-419E-B0F6-581593107AC4}" srcId="{BD5427FF-4EB1-4006-BF7F-42158E0C5129}" destId="{92366873-E05D-4E46-AFFB-85ACF1DF90AF}" srcOrd="3" destOrd="0" parTransId="{174D398D-5A70-4060-B88C-FF40263DDC1D}" sibTransId="{22269DA6-BBE2-48F6-A3C3-606FA0D82D5C}"/>
    <dgm:cxn modelId="{B2F494CA-7F5D-42D8-B32C-043CAB5527DD}" type="presOf" srcId="{468FBB7B-694A-47BF-865D-2F44C1051453}" destId="{D5FB6A06-3991-4223-AD64-C4F7F6F4DF69}" srcOrd="0" destOrd="0" presId="urn:microsoft.com/office/officeart/2005/8/layout/hList1"/>
    <dgm:cxn modelId="{11E673C0-BDC1-4E16-AE8C-972759A393EA}" type="presParOf" srcId="{D5FB6A06-3991-4223-AD64-C4F7F6F4DF69}" destId="{5EB24CCF-928A-4018-A934-89F31F564A83}" srcOrd="0" destOrd="0" presId="urn:microsoft.com/office/officeart/2005/8/layout/hList1"/>
    <dgm:cxn modelId="{D7938E45-272A-4609-A0F8-19B2ECD1E5FA}" type="presParOf" srcId="{5EB24CCF-928A-4018-A934-89F31F564A83}" destId="{5D9704F8-5A95-419F-B794-1E2F82666BDB}" srcOrd="0" destOrd="0" presId="urn:microsoft.com/office/officeart/2005/8/layout/hList1"/>
    <dgm:cxn modelId="{89BD280E-A322-45F3-938F-9F779C0AE9EB}" type="presOf" srcId="{BD5427FF-4EB1-4006-BF7F-42158E0C5129}" destId="{5D9704F8-5A95-419F-B794-1E2F82666BDB}" srcOrd="0" destOrd="0" presId="urn:microsoft.com/office/officeart/2005/8/layout/hList1"/>
    <dgm:cxn modelId="{90D125C2-8A7A-447E-A1BE-CFD295A02162}" type="presParOf" srcId="{5EB24CCF-928A-4018-A934-89F31F564A83}" destId="{C0A6D3D8-DBC2-45B6-8DEF-789A72552BB4}" srcOrd="1" destOrd="0" presId="urn:microsoft.com/office/officeart/2005/8/layout/hList1"/>
    <dgm:cxn modelId="{3150795D-F5BB-4B19-94EF-3FB9BC0E5FCA}" type="presOf" srcId="{3A7B819B-DBE9-4610-B22A-5573EA6D532D}" destId="{C0A6D3D8-DBC2-45B6-8DEF-789A72552BB4}" srcOrd="0" destOrd="0" presId="urn:microsoft.com/office/officeart/2005/8/layout/hList1"/>
    <dgm:cxn modelId="{44676AC3-8719-44FD-BCAB-8E9416720E57}" type="presOf" srcId="{677832FD-B0E7-46C3-B1D4-C2F88241D589}" destId="{C0A6D3D8-DBC2-45B6-8DEF-789A72552BB4}" srcOrd="0" destOrd="1" presId="urn:microsoft.com/office/officeart/2005/8/layout/hList1"/>
    <dgm:cxn modelId="{94ABBF81-6F46-4A5A-9E4B-492C93886304}" type="presOf" srcId="{98D45A7B-4C53-4082-A642-EF352E6193FD}" destId="{C0A6D3D8-DBC2-45B6-8DEF-789A72552BB4}" srcOrd="0" destOrd="2" presId="urn:microsoft.com/office/officeart/2005/8/layout/hList1"/>
    <dgm:cxn modelId="{DDA15CAC-873A-4713-BA8A-3CB3C15C6057}" type="presOf" srcId="{92366873-E05D-4E46-AFFB-85ACF1DF90AF}" destId="{C0A6D3D8-DBC2-45B6-8DEF-789A72552BB4}" srcOrd="0" destOrd="3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8FBB7B-694A-47BF-865D-2F44C1051453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BD5427FF-4EB1-4006-BF7F-42158E0C512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ea typeface="宋体" panose="02010600030101010101" pitchFamily="2" charset="-122"/>
            </a:rPr>
            <a:t>管理员</a:t>
          </a:r>
          <a:r>
            <a:rPr lang="zh-CN" altLang="en-US">
              <a:ea typeface="宋体" panose="02010600030101010101" pitchFamily="2" charset="-122"/>
            </a:rPr>
            <a:t>用户数据</a:t>
          </a:r>
          <a:r>
            <a:rPr lang="zh-CN" altLang="en-US">
              <a:ea typeface="宋体" panose="02010600030101010101" pitchFamily="2" charset="-122"/>
            </a:rPr>
            <a:t/>
          </a:r>
          <a:endParaRPr lang="zh-CN" altLang="en-US">
            <a:ea typeface="宋体" panose="02010600030101010101" pitchFamily="2" charset="-122"/>
          </a:endParaRPr>
        </a:p>
      </dgm:t>
    </dgm:pt>
    <dgm:pt modelId="{A2F6D805-3B53-408A-A2A3-20BC3BF0D242}" cxnId="{679D6038-531D-46B9-838F-336C98DA9E44}" type="parTrans">
      <dgm:prSet/>
      <dgm:spPr/>
      <dgm:t>
        <a:bodyPr/>
        <a:p>
          <a:endParaRPr lang="zh-CN" altLang="en-US"/>
        </a:p>
      </dgm:t>
    </dgm:pt>
    <dgm:pt modelId="{D47F9812-1256-4E44-A6BE-BEC559BE8FF3}" cxnId="{679D6038-531D-46B9-838F-336C98DA9E44}" type="sibTrans">
      <dgm:prSet/>
      <dgm:spPr/>
      <dgm:t>
        <a:bodyPr/>
        <a:p>
          <a:endParaRPr lang="zh-CN" altLang="en-US"/>
        </a:p>
      </dgm:t>
    </dgm:pt>
    <dgm:pt modelId="{3A7B819B-DBE9-4610-B22A-5573EA6D532D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2800">
              <a:sym typeface="+mn-ea"/>
            </a:rPr>
            <a:t>user</a:t>
          </a:r>
          <a:r>
            <a:rPr lang="en-US" altLang="zh-CN" sz="2800">
              <a:sym typeface="+mn-ea"/>
            </a:rPr>
            <a:t>1</a:t>
          </a:r>
          <a:r>
            <a:rPr lang="zh-CN" altLang="en-US" sz="2800"/>
            <a:t/>
          </a:r>
          <a:endParaRPr lang="zh-CN" altLang="en-US" sz="2800"/>
        </a:p>
      </dgm:t>
    </dgm:pt>
    <dgm:pt modelId="{DC4BEA23-BF6E-42AD-9BF0-CFBDE86A80F1}" cxnId="{6CC1EDE5-CA6C-45A1-B094-FD1CD15851EA}" type="parTrans">
      <dgm:prSet/>
      <dgm:spPr/>
      <dgm:t>
        <a:bodyPr/>
        <a:p>
          <a:endParaRPr lang="zh-CN" altLang="en-US"/>
        </a:p>
      </dgm:t>
    </dgm:pt>
    <dgm:pt modelId="{0BF6ACD3-AE1A-4691-8CBE-DBE77AB8A685}" cxnId="{6CC1EDE5-CA6C-45A1-B094-FD1CD15851EA}" type="sibTrans">
      <dgm:prSet/>
      <dgm:spPr/>
      <dgm:t>
        <a:bodyPr/>
        <a:p>
          <a:endParaRPr lang="zh-CN" altLang="en-US"/>
        </a:p>
      </dgm:t>
    </dgm:pt>
    <dgm:pt modelId="{53FDFF9F-1E34-4E28-BBFB-1008C7B9A00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2800">
              <a:sym typeface="+mn-ea"/>
            </a:rPr>
            <a:t>......</a:t>
          </a:r>
          <a:r>
            <a:rPr lang="en-US" altLang="zh-CN" sz="2800">
              <a:sym typeface="+mn-ea"/>
            </a:rPr>
            <a:t/>
          </a:r>
          <a:endParaRPr lang="en-US" altLang="zh-CN" sz="2800">
            <a:sym typeface="+mn-ea"/>
          </a:endParaRPr>
        </a:p>
      </dgm:t>
    </dgm:pt>
    <dgm:pt modelId="{53C891D8-5C68-45FB-93CD-4E92E85A676D}" cxnId="{C0C7942B-A53F-4C9B-A9BF-E7E003E6A74E}" type="parTrans">
      <dgm:prSet/>
      <dgm:spPr/>
    </dgm:pt>
    <dgm:pt modelId="{C0A61B64-4F67-4A36-BB51-93AA8D9D21EB}" cxnId="{C0C7942B-A53F-4C9B-A9BF-E7E003E6A74E}" type="sibTrans">
      <dgm:prSet/>
      <dgm:spPr/>
    </dgm:pt>
    <dgm:pt modelId="{EE372E88-AB6A-4EA6-90E4-B1F8DD3DC4C7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2800">
              <a:sym typeface="+mn-ea"/>
            </a:rPr>
            <a:t>......</a:t>
          </a:r>
          <a:r>
            <a:rPr lang="en-US" altLang="zh-CN" sz="2800"/>
            <a:t/>
          </a:r>
          <a:endParaRPr lang="en-US" altLang="zh-CN" sz="2800"/>
        </a:p>
      </dgm:t>
    </dgm:pt>
    <dgm:pt modelId="{76FFA405-9943-46D5-8D19-291C685169CC}" cxnId="{CA03FBED-CD12-4CB0-A37D-051B67A4CA7F}" type="parTrans">
      <dgm:prSet/>
      <dgm:spPr/>
    </dgm:pt>
    <dgm:pt modelId="{4C9401C8-7396-4733-9683-8A3FE8C670A1}" cxnId="{CA03FBED-CD12-4CB0-A37D-051B67A4CA7F}" type="sibTrans">
      <dgm:prSet/>
      <dgm:spPr/>
    </dgm:pt>
    <dgm:pt modelId="{D3BB6FBB-876C-4D3E-B54A-E1F8C06733F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2800">
              <a:sym typeface="+mn-ea"/>
            </a:rPr>
            <a:t>user</a:t>
          </a:r>
          <a:r>
            <a:rPr lang="en-US" altLang="zh-CN" sz="2800">
              <a:sym typeface="+mn-ea"/>
            </a:rPr>
            <a:t>10</a:t>
          </a:r>
          <a:r>
            <a:rPr lang="en-US" altLang="zh-CN" sz="2800"/>
            <a:t/>
          </a:r>
          <a:endParaRPr lang="en-US" altLang="zh-CN" sz="2800"/>
        </a:p>
      </dgm:t>
    </dgm:pt>
    <dgm:pt modelId="{C8C9AD36-712B-4D14-9415-A33C62DE463B}" cxnId="{1CF8B31C-EEB6-4F45-9255-536628E8F279}" type="parTrans">
      <dgm:prSet/>
      <dgm:spPr/>
    </dgm:pt>
    <dgm:pt modelId="{D478A505-BE8E-468D-ADC7-FFA894BEFA4E}" cxnId="{1CF8B31C-EEB6-4F45-9255-536628E8F279}" type="sibTrans">
      <dgm:prSet/>
      <dgm:spPr/>
    </dgm:pt>
    <dgm:pt modelId="{D5FB6A06-3991-4223-AD64-C4F7F6F4DF69}" type="pres">
      <dgm:prSet presAssocID="{468FBB7B-694A-47BF-865D-2F44C1051453}" presName="Name0" presStyleCnt="0">
        <dgm:presLayoutVars>
          <dgm:dir/>
          <dgm:animLvl val="lvl"/>
          <dgm:resizeHandles val="exact"/>
        </dgm:presLayoutVars>
      </dgm:prSet>
      <dgm:spPr/>
    </dgm:pt>
    <dgm:pt modelId="{5EB24CCF-928A-4018-A934-89F31F564A83}" type="pres">
      <dgm:prSet presAssocID="{BD5427FF-4EB1-4006-BF7F-42158E0C5129}" presName="composite" presStyleCnt="0"/>
      <dgm:spPr/>
    </dgm:pt>
    <dgm:pt modelId="{5D9704F8-5A95-419F-B794-1E2F82666BDB}" type="pres">
      <dgm:prSet presAssocID="{BD5427FF-4EB1-4006-BF7F-42158E0C5129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C0A6D3D8-DBC2-45B6-8DEF-789A72552BB4}" type="pres">
      <dgm:prSet presAssocID="{BD5427FF-4EB1-4006-BF7F-42158E0C5129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679D6038-531D-46B9-838F-336C98DA9E44}" srcId="{468FBB7B-694A-47BF-865D-2F44C1051453}" destId="{BD5427FF-4EB1-4006-BF7F-42158E0C5129}" srcOrd="0" destOrd="0" parTransId="{A2F6D805-3B53-408A-A2A3-20BC3BF0D242}" sibTransId="{D47F9812-1256-4E44-A6BE-BEC559BE8FF3}"/>
    <dgm:cxn modelId="{6CC1EDE5-CA6C-45A1-B094-FD1CD15851EA}" srcId="{BD5427FF-4EB1-4006-BF7F-42158E0C5129}" destId="{3A7B819B-DBE9-4610-B22A-5573EA6D532D}" srcOrd="0" destOrd="0" parTransId="{DC4BEA23-BF6E-42AD-9BF0-CFBDE86A80F1}" sibTransId="{0BF6ACD3-AE1A-4691-8CBE-DBE77AB8A685}"/>
    <dgm:cxn modelId="{C0C7942B-A53F-4C9B-A9BF-E7E003E6A74E}" srcId="{BD5427FF-4EB1-4006-BF7F-42158E0C5129}" destId="{53FDFF9F-1E34-4E28-BBFB-1008C7B9A00F}" srcOrd="1" destOrd="0" parTransId="{53C891D8-5C68-45FB-93CD-4E92E85A676D}" sibTransId="{C0A61B64-4F67-4A36-BB51-93AA8D9D21EB}"/>
    <dgm:cxn modelId="{CA03FBED-CD12-4CB0-A37D-051B67A4CA7F}" srcId="{BD5427FF-4EB1-4006-BF7F-42158E0C5129}" destId="{EE372E88-AB6A-4EA6-90E4-B1F8DD3DC4C7}" srcOrd="2" destOrd="0" parTransId="{76FFA405-9943-46D5-8D19-291C685169CC}" sibTransId="{4C9401C8-7396-4733-9683-8A3FE8C670A1}"/>
    <dgm:cxn modelId="{1CF8B31C-EEB6-4F45-9255-536628E8F279}" srcId="{BD5427FF-4EB1-4006-BF7F-42158E0C5129}" destId="{D3BB6FBB-876C-4D3E-B54A-E1F8C06733F4}" srcOrd="3" destOrd="0" parTransId="{C8C9AD36-712B-4D14-9415-A33C62DE463B}" sibTransId="{D478A505-BE8E-468D-ADC7-FFA894BEFA4E}"/>
    <dgm:cxn modelId="{4DD1FAA3-C319-47FF-A03C-4EAE53DCF612}" type="presOf" srcId="{468FBB7B-694A-47BF-865D-2F44C1051453}" destId="{D5FB6A06-3991-4223-AD64-C4F7F6F4DF69}" srcOrd="0" destOrd="0" presId="urn:microsoft.com/office/officeart/2005/8/layout/hList1"/>
    <dgm:cxn modelId="{36C53E4C-CE02-4A2C-AEC2-C8FDC158104C}" type="presParOf" srcId="{D5FB6A06-3991-4223-AD64-C4F7F6F4DF69}" destId="{5EB24CCF-928A-4018-A934-89F31F564A83}" srcOrd="0" destOrd="0" presId="urn:microsoft.com/office/officeart/2005/8/layout/hList1"/>
    <dgm:cxn modelId="{349FE14C-8E5E-4593-BFB1-96E82C0AD9FE}" type="presParOf" srcId="{5EB24CCF-928A-4018-A934-89F31F564A83}" destId="{5D9704F8-5A95-419F-B794-1E2F82666BDB}" srcOrd="0" destOrd="0" presId="urn:microsoft.com/office/officeart/2005/8/layout/hList1"/>
    <dgm:cxn modelId="{55F97210-A65B-4C90-9212-432AC5234F26}" type="presOf" srcId="{BD5427FF-4EB1-4006-BF7F-42158E0C5129}" destId="{5D9704F8-5A95-419F-B794-1E2F82666BDB}" srcOrd="0" destOrd="0" presId="urn:microsoft.com/office/officeart/2005/8/layout/hList1"/>
    <dgm:cxn modelId="{E16EF547-5954-4DFE-B6DF-F718DB797C6A}" type="presParOf" srcId="{5EB24CCF-928A-4018-A934-89F31F564A83}" destId="{C0A6D3D8-DBC2-45B6-8DEF-789A72552BB4}" srcOrd="1" destOrd="0" presId="urn:microsoft.com/office/officeart/2005/8/layout/hList1"/>
    <dgm:cxn modelId="{BEA4FD34-2BF0-4164-A550-2B1F7B816D62}" type="presOf" srcId="{3A7B819B-DBE9-4610-B22A-5573EA6D532D}" destId="{C0A6D3D8-DBC2-45B6-8DEF-789A72552BB4}" srcOrd="0" destOrd="0" presId="urn:microsoft.com/office/officeart/2005/8/layout/hList1"/>
    <dgm:cxn modelId="{84D47D54-4D1D-4577-A066-3E2B0EDC169C}" type="presOf" srcId="{53FDFF9F-1E34-4E28-BBFB-1008C7B9A00F}" destId="{C0A6D3D8-DBC2-45B6-8DEF-789A72552BB4}" srcOrd="0" destOrd="1" presId="urn:microsoft.com/office/officeart/2005/8/layout/hList1"/>
    <dgm:cxn modelId="{406016C6-AD74-4677-9B85-D6592A786FE6}" type="presOf" srcId="{EE372E88-AB6A-4EA6-90E4-B1F8DD3DC4C7}" destId="{C0A6D3D8-DBC2-45B6-8DEF-789A72552BB4}" srcOrd="0" destOrd="2" presId="urn:microsoft.com/office/officeart/2005/8/layout/hList1"/>
    <dgm:cxn modelId="{3BC07A1F-1EA0-4020-94E0-6FA44641BF24}" type="presOf" srcId="{D3BB6FBB-876C-4D3E-B54A-E1F8C06733F4}" destId="{C0A6D3D8-DBC2-45B6-8DEF-789A72552BB4}" srcOrd="0" destOrd="3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798955" cy="3100705"/>
        <a:chOff x="0" y="0"/>
        <a:chExt cx="1798955" cy="3100705"/>
      </a:xfrm>
    </dsp:grpSpPr>
    <dsp:sp modelId="{5D9704F8-5A95-419F-B794-1E2F82666BDB}">
      <dsp:nvSpPr>
        <dsp:cNvPr id="3" name="矩形 2"/>
        <dsp:cNvSpPr/>
      </dsp:nvSpPr>
      <dsp:spPr bwMode="white">
        <a:xfrm>
          <a:off x="0" y="129942"/>
          <a:ext cx="1798955" cy="5472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5128" tIns="77216" rIns="135128" bIns="77216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>
              <a:ea typeface="宋体" panose="02010600030101010101" pitchFamily="2" charset="-122"/>
            </a:rPr>
            <a:t>详情</a:t>
          </a:r>
          <a:r>
            <a:rPr lang="zh-CN" altLang="en-US">
              <a:ea typeface="宋体" panose="02010600030101010101" pitchFamily="2" charset="-122"/>
            </a:rPr>
            <a:t>数据请求</a:t>
          </a:r>
          <a:endParaRPr lang="zh-CN" altLang="en-US">
            <a:ea typeface="宋体" panose="02010600030101010101" pitchFamily="2" charset="-122"/>
          </a:endParaRPr>
        </a:p>
      </dsp:txBody>
      <dsp:txXfrm>
        <a:off x="0" y="129942"/>
        <a:ext cx="1798955" cy="547200"/>
      </dsp:txXfrm>
    </dsp:sp>
    <dsp:sp modelId="{C0A6D3D8-DBC2-45B6-8DEF-789A72552BB4}">
      <dsp:nvSpPr>
        <dsp:cNvPr id="4" name="矩形 3"/>
        <dsp:cNvSpPr/>
      </dsp:nvSpPr>
      <dsp:spPr bwMode="white">
        <a:xfrm>
          <a:off x="0" y="677143"/>
          <a:ext cx="1798955" cy="229362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49352" tIns="149352" rIns="199136" bIns="224028" anchor="t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>
              <a:solidFill>
                <a:schemeClr val="dk1"/>
              </a:solidFill>
            </a:rPr>
            <a:t>base</a:t>
          </a:r>
          <a:r>
            <a:rPr lang="en-US" altLang="zh-CN" sz="2800">
              <a:solidFill>
                <a:schemeClr val="dk1"/>
              </a:solidFill>
            </a:rPr>
            <a:t>1</a:t>
          </a:r>
          <a:endParaRPr lang="zh-CN" altLang="en-US" sz="2800">
            <a:solidFill>
              <a:schemeClr val="dk1"/>
            </a:solidFill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>
              <a:solidFill>
                <a:schemeClr val="dk1"/>
              </a:solidFill>
              <a:sym typeface="+mn-ea"/>
            </a:rPr>
            <a:t>......</a:t>
          </a:r>
          <a:endParaRPr lang="en-US" altLang="zh-CN" sz="2800">
            <a:solidFill>
              <a:schemeClr val="dk1"/>
            </a:solidFill>
            <a:sym typeface="+mn-ea"/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>
              <a:solidFill>
                <a:schemeClr val="dk1"/>
              </a:solidFill>
              <a:sym typeface="+mn-ea"/>
            </a:rPr>
            <a:t>......</a:t>
          </a:r>
          <a:endParaRPr lang="en-US" altLang="zh-CN" sz="2800">
            <a:solidFill>
              <a:schemeClr val="dk1"/>
            </a:solidFill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>
              <a:solidFill>
                <a:schemeClr val="dk1"/>
              </a:solidFill>
            </a:rPr>
            <a:t>base</a:t>
          </a:r>
          <a:r>
            <a:rPr lang="en-US" altLang="zh-CN" sz="2800">
              <a:solidFill>
                <a:schemeClr val="dk1"/>
              </a:solidFill>
            </a:rPr>
            <a:t>10</a:t>
          </a:r>
          <a:endParaRPr lang="en-US" altLang="zh-CN" sz="2800">
            <a:solidFill>
              <a:schemeClr val="dk1"/>
            </a:solidFill>
          </a:endParaRPr>
        </a:p>
      </dsp:txBody>
      <dsp:txXfrm>
        <a:off x="0" y="677143"/>
        <a:ext cx="1798955" cy="2293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798955" cy="3100705"/>
        <a:chOff x="0" y="0"/>
        <a:chExt cx="1798955" cy="3100705"/>
      </a:xfrm>
    </dsp:grpSpPr>
    <dsp:sp modelId="{5D9704F8-5A95-419F-B794-1E2F82666BDB}">
      <dsp:nvSpPr>
        <dsp:cNvPr id="3" name="矩形 2"/>
        <dsp:cNvSpPr/>
      </dsp:nvSpPr>
      <dsp:spPr bwMode="white">
        <a:xfrm>
          <a:off x="0" y="129942"/>
          <a:ext cx="1798955" cy="5472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5128" tIns="77216" rIns="135128" bIns="77216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ea typeface="宋体" panose="02010600030101010101" pitchFamily="2" charset="-122"/>
            </a:rPr>
            <a:t>基础数据请求</a:t>
          </a:r>
          <a:endParaRPr lang="zh-CN" altLang="en-US">
            <a:ea typeface="宋体" panose="02010600030101010101" pitchFamily="2" charset="-122"/>
          </a:endParaRPr>
        </a:p>
      </dsp:txBody>
      <dsp:txXfrm>
        <a:off x="0" y="129942"/>
        <a:ext cx="1798955" cy="547200"/>
      </dsp:txXfrm>
    </dsp:sp>
    <dsp:sp modelId="{C0A6D3D8-DBC2-45B6-8DEF-789A72552BB4}">
      <dsp:nvSpPr>
        <dsp:cNvPr id="4" name="矩形 3"/>
        <dsp:cNvSpPr/>
      </dsp:nvSpPr>
      <dsp:spPr bwMode="white">
        <a:xfrm>
          <a:off x="0" y="677143"/>
          <a:ext cx="1798955" cy="229362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49352" tIns="149352" rIns="199136" bIns="224028" anchor="t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>
              <a:solidFill>
                <a:schemeClr val="dk1"/>
              </a:solidFill>
            </a:rPr>
            <a:t>data1</a:t>
          </a:r>
          <a:endParaRPr lang="zh-CN" altLang="en-US" sz="2800">
            <a:solidFill>
              <a:schemeClr val="dk1"/>
            </a:solidFill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>
              <a:solidFill>
                <a:schemeClr val="dk1"/>
              </a:solidFill>
              <a:sym typeface="+mn-ea"/>
            </a:rPr>
            <a:t>......</a:t>
          </a:r>
          <a:endParaRPr lang="en-US" altLang="zh-CN" sz="2800">
            <a:solidFill>
              <a:schemeClr val="dk1"/>
            </a:solidFill>
            <a:sym typeface="+mn-ea"/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>
              <a:solidFill>
                <a:schemeClr val="dk1"/>
              </a:solidFill>
            </a:rPr>
            <a:t>data10</a:t>
          </a:r>
          <a:endParaRPr lang="en-US" altLang="zh-CN" sz="2800">
            <a:solidFill>
              <a:schemeClr val="dk1"/>
            </a:solidFill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>
              <a:solidFill>
                <a:schemeClr val="dk1"/>
              </a:solidFill>
            </a:rPr>
            <a:t>data10</a:t>
          </a:r>
          <a:endParaRPr lang="en-US" altLang="zh-CN" sz="2800">
            <a:solidFill>
              <a:schemeClr val="dk1"/>
            </a:solidFill>
          </a:endParaRPr>
        </a:p>
      </dsp:txBody>
      <dsp:txXfrm>
        <a:off x="0" y="677143"/>
        <a:ext cx="1798955" cy="2293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798955" cy="3100705"/>
        <a:chOff x="0" y="0"/>
        <a:chExt cx="1798955" cy="3100705"/>
      </a:xfrm>
    </dsp:grpSpPr>
    <dsp:sp modelId="{5D9704F8-5A95-419F-B794-1E2F82666BDB}">
      <dsp:nvSpPr>
        <dsp:cNvPr id="3" name="矩形 2"/>
        <dsp:cNvSpPr/>
      </dsp:nvSpPr>
      <dsp:spPr bwMode="white">
        <a:xfrm>
          <a:off x="0" y="129942"/>
          <a:ext cx="1798955" cy="5472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5128" tIns="77216" rIns="135128" bIns="77216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ea typeface="宋体" panose="02010600030101010101" pitchFamily="2" charset="-122"/>
            </a:rPr>
            <a:t>基础数据请求</a:t>
          </a:r>
          <a:endParaRPr lang="zh-CN" altLang="en-US">
            <a:ea typeface="宋体" panose="02010600030101010101" pitchFamily="2" charset="-122"/>
          </a:endParaRPr>
        </a:p>
      </dsp:txBody>
      <dsp:txXfrm>
        <a:off x="0" y="129942"/>
        <a:ext cx="1798955" cy="547200"/>
      </dsp:txXfrm>
    </dsp:sp>
    <dsp:sp modelId="{C0A6D3D8-DBC2-45B6-8DEF-789A72552BB4}">
      <dsp:nvSpPr>
        <dsp:cNvPr id="4" name="矩形 3"/>
        <dsp:cNvSpPr/>
      </dsp:nvSpPr>
      <dsp:spPr bwMode="white">
        <a:xfrm>
          <a:off x="0" y="677143"/>
          <a:ext cx="1798955" cy="229362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49352" tIns="149352" rIns="199136" bIns="224028" anchor="t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>
              <a:solidFill>
                <a:schemeClr val="dk1"/>
              </a:solidFill>
            </a:rPr>
            <a:t>data1</a:t>
          </a:r>
          <a:endParaRPr lang="zh-CN" altLang="en-US" sz="2800">
            <a:solidFill>
              <a:schemeClr val="dk1"/>
            </a:solidFill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>
              <a:solidFill>
                <a:schemeClr val="dk1"/>
              </a:solidFill>
              <a:sym typeface="+mn-ea"/>
            </a:rPr>
            <a:t>......</a:t>
          </a:r>
          <a:endParaRPr lang="en-US" altLang="zh-CN" sz="2800">
            <a:solidFill>
              <a:schemeClr val="dk1"/>
            </a:solidFill>
            <a:sym typeface="+mn-ea"/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>
              <a:solidFill>
                <a:schemeClr val="dk1"/>
              </a:solidFill>
            </a:rPr>
            <a:t>data10</a:t>
          </a:r>
          <a:endParaRPr lang="en-US" altLang="zh-CN" sz="2800">
            <a:solidFill>
              <a:schemeClr val="dk1"/>
            </a:solidFill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>
              <a:solidFill>
                <a:schemeClr val="dk1"/>
              </a:solidFill>
            </a:rPr>
            <a:t>data10</a:t>
          </a:r>
          <a:endParaRPr lang="en-US" altLang="zh-CN" sz="2800">
            <a:solidFill>
              <a:schemeClr val="dk1"/>
            </a:solidFill>
          </a:endParaRPr>
        </a:p>
      </dsp:txBody>
      <dsp:txXfrm>
        <a:off x="0" y="677143"/>
        <a:ext cx="1798955" cy="22936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798955" cy="3100705"/>
        <a:chOff x="0" y="0"/>
        <a:chExt cx="1798955" cy="3100705"/>
      </a:xfrm>
    </dsp:grpSpPr>
    <dsp:sp modelId="{5D9704F8-5A95-419F-B794-1E2F82666BDB}">
      <dsp:nvSpPr>
        <dsp:cNvPr id="3" name="矩形 2"/>
        <dsp:cNvSpPr/>
      </dsp:nvSpPr>
      <dsp:spPr bwMode="white">
        <a:xfrm>
          <a:off x="0" y="129942"/>
          <a:ext cx="1798955" cy="5472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5128" tIns="77216" rIns="135128" bIns="77216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>
              <a:ea typeface="宋体" panose="02010600030101010101" pitchFamily="2" charset="-122"/>
            </a:rPr>
            <a:t>详情</a:t>
          </a:r>
          <a:r>
            <a:rPr lang="zh-CN" altLang="en-US">
              <a:ea typeface="宋体" panose="02010600030101010101" pitchFamily="2" charset="-122"/>
            </a:rPr>
            <a:t>数据请求</a:t>
          </a:r>
          <a:endParaRPr lang="zh-CN" altLang="en-US">
            <a:ea typeface="宋体" panose="02010600030101010101" pitchFamily="2" charset="-122"/>
          </a:endParaRPr>
        </a:p>
      </dsp:txBody>
      <dsp:txXfrm>
        <a:off x="0" y="129942"/>
        <a:ext cx="1798955" cy="547200"/>
      </dsp:txXfrm>
    </dsp:sp>
    <dsp:sp modelId="{C0A6D3D8-DBC2-45B6-8DEF-789A72552BB4}">
      <dsp:nvSpPr>
        <dsp:cNvPr id="4" name="矩形 3"/>
        <dsp:cNvSpPr/>
      </dsp:nvSpPr>
      <dsp:spPr bwMode="white">
        <a:xfrm>
          <a:off x="0" y="677143"/>
          <a:ext cx="1798955" cy="229362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49352" tIns="149352" rIns="199136" bIns="224028" anchor="t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>
              <a:solidFill>
                <a:schemeClr val="dk1"/>
              </a:solidFill>
            </a:rPr>
            <a:t>base</a:t>
          </a:r>
          <a:r>
            <a:rPr lang="en-US" altLang="zh-CN" sz="2800">
              <a:solidFill>
                <a:schemeClr val="dk1"/>
              </a:solidFill>
            </a:rPr>
            <a:t>1</a:t>
          </a:r>
          <a:endParaRPr lang="zh-CN" altLang="en-US" sz="2800">
            <a:solidFill>
              <a:schemeClr val="dk1"/>
            </a:solidFill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>
              <a:solidFill>
                <a:schemeClr val="dk1"/>
              </a:solidFill>
              <a:sym typeface="+mn-ea"/>
            </a:rPr>
            <a:t>......</a:t>
          </a:r>
          <a:endParaRPr lang="en-US" altLang="zh-CN" sz="2800">
            <a:solidFill>
              <a:schemeClr val="dk1"/>
            </a:solidFill>
            <a:sym typeface="+mn-ea"/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>
              <a:solidFill>
                <a:schemeClr val="dk1"/>
              </a:solidFill>
              <a:sym typeface="+mn-ea"/>
            </a:rPr>
            <a:t>......</a:t>
          </a:r>
          <a:endParaRPr lang="en-US" altLang="zh-CN" sz="2800">
            <a:solidFill>
              <a:schemeClr val="dk1"/>
            </a:solidFill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>
              <a:solidFill>
                <a:schemeClr val="dk1"/>
              </a:solidFill>
            </a:rPr>
            <a:t>base</a:t>
          </a:r>
          <a:r>
            <a:rPr lang="en-US" altLang="zh-CN" sz="2800">
              <a:solidFill>
                <a:schemeClr val="dk1"/>
              </a:solidFill>
            </a:rPr>
            <a:t>10</a:t>
          </a:r>
          <a:endParaRPr lang="en-US" altLang="zh-CN" sz="2800">
            <a:solidFill>
              <a:schemeClr val="dk1"/>
            </a:solidFill>
          </a:endParaRPr>
        </a:p>
      </dsp:txBody>
      <dsp:txXfrm>
        <a:off x="0" y="677143"/>
        <a:ext cx="1798955" cy="22936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798955" cy="3100705"/>
        <a:chOff x="0" y="0"/>
        <a:chExt cx="1798955" cy="3100705"/>
      </a:xfrm>
    </dsp:grpSpPr>
    <dsp:sp modelId="{5D9704F8-5A95-419F-B794-1E2F82666BDB}">
      <dsp:nvSpPr>
        <dsp:cNvPr id="3" name="矩形 2"/>
        <dsp:cNvSpPr/>
      </dsp:nvSpPr>
      <dsp:spPr bwMode="white">
        <a:xfrm>
          <a:off x="0" y="129942"/>
          <a:ext cx="1798955" cy="5472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35128" tIns="77216" rIns="135128" bIns="77216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ea typeface="宋体" panose="02010600030101010101" pitchFamily="2" charset="-122"/>
            </a:rPr>
            <a:t>基础数据请求</a:t>
          </a:r>
          <a:endParaRPr lang="zh-CN" altLang="en-US">
            <a:ea typeface="宋体" panose="02010600030101010101" pitchFamily="2" charset="-122"/>
          </a:endParaRPr>
        </a:p>
      </dsp:txBody>
      <dsp:txXfrm>
        <a:off x="0" y="129942"/>
        <a:ext cx="1798955" cy="547200"/>
      </dsp:txXfrm>
    </dsp:sp>
    <dsp:sp modelId="{C0A6D3D8-DBC2-45B6-8DEF-789A72552BB4}">
      <dsp:nvSpPr>
        <dsp:cNvPr id="4" name="矩形 3"/>
        <dsp:cNvSpPr/>
      </dsp:nvSpPr>
      <dsp:spPr bwMode="white">
        <a:xfrm>
          <a:off x="0" y="677143"/>
          <a:ext cx="1798955" cy="229362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149352" tIns="149352" rIns="199136" bIns="224028" anchor="t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>
              <a:solidFill>
                <a:schemeClr val="dk1"/>
              </a:solidFill>
            </a:rPr>
            <a:t>data1</a:t>
          </a:r>
          <a:endParaRPr lang="zh-CN" altLang="en-US" sz="2800">
            <a:solidFill>
              <a:schemeClr val="dk1"/>
            </a:solidFill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>
              <a:solidFill>
                <a:schemeClr val="dk1"/>
              </a:solidFill>
              <a:sym typeface="+mn-ea"/>
            </a:rPr>
            <a:t>......</a:t>
          </a:r>
          <a:endParaRPr lang="en-US" altLang="zh-CN" sz="2800">
            <a:solidFill>
              <a:schemeClr val="dk1"/>
            </a:solidFill>
            <a:sym typeface="+mn-ea"/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>
              <a:solidFill>
                <a:schemeClr val="dk1"/>
              </a:solidFill>
            </a:rPr>
            <a:t>data10</a:t>
          </a:r>
          <a:endParaRPr lang="en-US" altLang="zh-CN" sz="2800">
            <a:solidFill>
              <a:schemeClr val="dk1"/>
            </a:solidFill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>
              <a:solidFill>
                <a:schemeClr val="dk1"/>
              </a:solidFill>
            </a:rPr>
            <a:t>data10</a:t>
          </a:r>
          <a:endParaRPr lang="en-US" altLang="zh-CN" sz="2800">
            <a:solidFill>
              <a:schemeClr val="dk1"/>
            </a:solidFill>
          </a:endParaRPr>
        </a:p>
      </dsp:txBody>
      <dsp:txXfrm>
        <a:off x="0" y="677143"/>
        <a:ext cx="1798955" cy="2293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hyperlink" Target="https://github.com/xiangwenhu/arrayMerg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6" Type="http://schemas.openxmlformats.org/officeDocument/2006/relationships/slideLayout" Target="../slideLayouts/slideLayout18.xml"/><Relationship Id="rId15" Type="http://schemas.microsoft.com/office/2007/relationships/diagramDrawing" Target="../diagrams/drawing3.xml"/><Relationship Id="rId14" Type="http://schemas.openxmlformats.org/officeDocument/2006/relationships/diagramColors" Target="../diagrams/colors3.xml"/><Relationship Id="rId13" Type="http://schemas.openxmlformats.org/officeDocument/2006/relationships/diagramQuickStyle" Target="../diagrams/quickStyle3.xml"/><Relationship Id="rId12" Type="http://schemas.openxmlformats.org/officeDocument/2006/relationships/diagramLayout" Target="../diagrams/layout3.xml"/><Relationship Id="rId11" Type="http://schemas.openxmlformats.org/officeDocument/2006/relationships/diagramData" Target="../diagrams/data3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5.xml"/><Relationship Id="rId8" Type="http://schemas.openxmlformats.org/officeDocument/2006/relationships/diagramQuickStyle" Target="../diagrams/quickStyle5.xml"/><Relationship Id="rId7" Type="http://schemas.openxmlformats.org/officeDocument/2006/relationships/diagramLayout" Target="../diagrams/layout5.xml"/><Relationship Id="rId6" Type="http://schemas.openxmlformats.org/officeDocument/2006/relationships/diagramData" Target="../diagrams/data5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1" Type="http://schemas.openxmlformats.org/officeDocument/2006/relationships/slideLayout" Target="../slideLayouts/slideLayout18.xml"/><Relationship Id="rId10" Type="http://schemas.microsoft.com/office/2007/relationships/diagramDrawing" Target="../diagrams/drawing5.xml"/><Relationship Id="rId1" Type="http://schemas.openxmlformats.org/officeDocument/2006/relationships/diagramData" Target="../diagrams/data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两个数组的高效合并方案 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467161" y="170754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underscore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lodash 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873376" y="577890"/>
            <a:ext cx="3397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数组合并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求助开源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467161" y="278768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array-union, array-merge-by-key,deep-merger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67161" y="393957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92376" y="577890"/>
            <a:ext cx="4159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数组合并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多级属性合并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467161" y="149164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属性的读取和设置（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lodash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7945" y="2312670"/>
            <a:ext cx="3762375" cy="25107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2312670"/>
            <a:ext cx="379095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581786" y="577890"/>
            <a:ext cx="59804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数组合并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多级属性合并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拿来主义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467161" y="149164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stringToPath: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路径转换成数组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66526" y="264353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getProperty: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读属性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465891" y="372367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setProperty: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设属性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730376" y="577890"/>
            <a:ext cx="5683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数组合并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正序和倒叙（迭代器）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467161" y="149164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传统方式：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if/else +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两个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for,  while,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数组的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forEach,reduce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66526" y="264353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弊端：逻辑判断倒叙和逆序，代码可读性变差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465891" y="372367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解决方案：自己实现迭代器：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hasNext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current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873376" y="577890"/>
            <a:ext cx="3397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数组合并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具体实现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467161" y="170754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源码实现移步：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1" action="ppaction://hlinkfile"/>
              </a:rPr>
              <a:t>arrayMerge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467161" y="300358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数据合并演示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54376" y="577890"/>
            <a:ext cx="2635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数组合并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思考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467161" y="170754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按照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ES6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标准实现迭代器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467161" y="285943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当前的版本还有哪些改进方案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550" y="4011930"/>
            <a:ext cx="4640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lvl="0" indent="-342900"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当前的版本还有什么问题？应该怎么解决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591560" y="608668"/>
            <a:ext cx="1960880" cy="5219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残酷的经历</a:t>
            </a:r>
            <a:endParaRPr lang="zh-CN" altLang="en-US" sz="28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467360" y="1419225"/>
          <a:ext cx="1798955" cy="3100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10" name="图示 9"/>
          <p:cNvGraphicFramePr/>
          <p:nvPr/>
        </p:nvGraphicFramePr>
        <p:xfrm>
          <a:off x="3491865" y="1342390"/>
          <a:ext cx="2007235" cy="3143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1" name="图示 10"/>
          <p:cNvGraphicFramePr/>
          <p:nvPr/>
        </p:nvGraphicFramePr>
        <p:xfrm>
          <a:off x="6724650" y="1288415"/>
          <a:ext cx="1878330" cy="3231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cxnSp>
        <p:nvCxnSpPr>
          <p:cNvPr id="12" name="直接箭头连接符 11"/>
          <p:cNvCxnSpPr>
            <a:stCxn id="3" idx="3"/>
            <a:endCxn id="10" idx="1"/>
          </p:cNvCxnSpPr>
          <p:nvPr/>
        </p:nvCxnSpPr>
        <p:spPr>
          <a:xfrm flipV="1">
            <a:off x="2266315" y="2914015"/>
            <a:ext cx="1225550" cy="5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5499100" y="2644140"/>
            <a:ext cx="1507490" cy="906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ea typeface="宋体" panose="02010600030101010101" pitchFamily="2" charset="-122"/>
              </a:rPr>
              <a:t>UID 10</a:t>
            </a:r>
            <a:r>
              <a:rPr lang="zh-CN" altLang="en-US">
                <a:ea typeface="宋体" panose="02010600030101010101" pitchFamily="2" charset="-122"/>
              </a:rPr>
              <a:t>次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2267585" y="2644140"/>
            <a:ext cx="1507490" cy="906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ea typeface="宋体" panose="02010600030101010101" pitchFamily="2" charset="-122"/>
              </a:rPr>
              <a:t>ID 10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2386330" y="608668"/>
            <a:ext cx="4371340" cy="5219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数组数据合并</a:t>
            </a:r>
            <a:r>
              <a:rPr lang="en-US" altLang="zh-CN" sz="2800" b="1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800" b="1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再三要求下</a:t>
            </a:r>
            <a:r>
              <a:rPr lang="en-US" altLang="zh-CN" sz="2800" b="1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sz="2800" b="1" u="none" strike="noStrike" kern="10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1331595" y="1618615"/>
          <a:ext cx="1798955" cy="3100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10" name="图示 9"/>
          <p:cNvGraphicFramePr/>
          <p:nvPr/>
        </p:nvGraphicFramePr>
        <p:xfrm>
          <a:off x="5292090" y="1563370"/>
          <a:ext cx="3185795" cy="295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12" name="直接箭头连接符 11"/>
          <p:cNvCxnSpPr>
            <a:stCxn id="3" idx="3"/>
            <a:endCxn id="10" idx="1"/>
          </p:cNvCxnSpPr>
          <p:nvPr/>
        </p:nvCxnSpPr>
        <p:spPr>
          <a:xfrm flipV="1">
            <a:off x="3130550" y="3041650"/>
            <a:ext cx="2161540" cy="127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右箭头 19"/>
          <p:cNvSpPr/>
          <p:nvPr/>
        </p:nvSpPr>
        <p:spPr>
          <a:xfrm>
            <a:off x="3591560" y="2715895"/>
            <a:ext cx="1507490" cy="906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ea typeface="宋体" panose="02010600030101010101" pitchFamily="2" charset="-122"/>
              </a:rPr>
              <a:t>ID 10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769360" y="608668"/>
            <a:ext cx="1605280" cy="5219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模拟场景</a:t>
            </a:r>
            <a:endParaRPr lang="zh-CN" altLang="en-US" sz="2800" b="1" u="none" strike="noStrike" kern="10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419860"/>
            <a:ext cx="7042150" cy="320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8916" y="170754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方案：两层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循环，通过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关联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873375" y="577890"/>
            <a:ext cx="3397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数组合并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基础版本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578286" y="285943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耗时：</a:t>
            </a: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3.78ms-6ms</a:t>
            </a:r>
            <a:endParaRPr 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8916" y="156340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方案：数组转换为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对象。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数组查找变为属性查找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613978" y="577890"/>
            <a:ext cx="39160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数组合并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hash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版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538281" y="271592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耗时：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0.1ms-0.7ms</a:t>
            </a:r>
            <a:endParaRPr lang="en-US" altLang="zh-CN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537646" y="379542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why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：和上一个方案比，数组查找是全部遍历查找，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查找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467161" y="170754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方案：数组转换为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对象，增加计数，合并达到次数预期，跳出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149793" y="577890"/>
            <a:ext cx="48444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数组合并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hash-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跳出版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467161" y="278768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与基础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hash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版比：可以控制最大合并条数，提早跳出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467161" y="170754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方案：在跳出版的基础上，一个是从前向后，一个是从后往前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685608" y="577890"/>
            <a:ext cx="57727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数组合并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hash-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跳出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倒叙版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467161" y="278768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适应场景：分页拉取数据，新数组添加在最后，倒叙更快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467161" y="170754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倒叙遍历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873376" y="577890"/>
            <a:ext cx="3397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数组合并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各种需求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467161" y="278768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顺序遍历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67161" y="393957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合并多级属性</a:t>
            </a:r>
            <a:endParaRPr lang="zh-CN" alt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2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700</Words>
  <Application>WPS 演示</Application>
  <PresentationFormat>全屏显示(16:9)</PresentationFormat>
  <Paragraphs>90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93</cp:revision>
  <dcterms:created xsi:type="dcterms:W3CDTF">2016-04-25T01:54:00Z</dcterms:created>
  <dcterms:modified xsi:type="dcterms:W3CDTF">2022-01-23T10:26:13Z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3C3B3252D08C4FAD9136B85D353BE9F5</vt:lpwstr>
  </property>
</Properties>
</file>