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280" r:id="rId8"/>
    <p:sldId id="295" r:id="rId9"/>
    <p:sldId id="311" r:id="rId10"/>
    <p:sldId id="312" r:id="rId11"/>
    <p:sldId id="313" r:id="rId12"/>
    <p:sldId id="277" r:id="rId13"/>
    <p:sldId id="278" r:id="rId14"/>
    <p:sldId id="315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链式调用的本质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250040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compose 或者 pipe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其他类似的方案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手写一个简单的MyQuery， 实现类似功能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428240"/>
            <a:ext cx="59817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抬头不见低头见数组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大名鼎鼎的jQuery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ES6异步大杀器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我们熟知的案例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855" y="1123315"/>
            <a:ext cx="3343910" cy="1144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2355850"/>
            <a:ext cx="3230245" cy="1233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45" y="3723640"/>
            <a:ext cx="3427730" cy="121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EventEmitter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我们熟知的案例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1275715"/>
            <a:ext cx="5090160" cy="341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返回同类型的实例对象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返回对象本身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链式调用的本质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5万多star的lodash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2万多star的RxJs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9万star的axios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其他优秀案例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代码简洁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可读性行强， 语义好理解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易维护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链式调用的优点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调试起来不方便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程序员能力要求高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消耗大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链式调用的缺点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逻辑上有特定的顺序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需要多次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计算或者赋值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相似业务的集中处理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链式调用适用场景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种写法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返回同类型对象实例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第一种写法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返回本身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0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写一个计算器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295</Words>
  <Application>WPS 演示</Application>
  <PresentationFormat>全屏显示(16:9)</PresentationFormat>
  <Paragraphs>66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51</cp:revision>
  <dcterms:created xsi:type="dcterms:W3CDTF">2016-04-25T01:54:00Z</dcterms:created>
  <dcterms:modified xsi:type="dcterms:W3CDTF">2022-01-30T02:49:58Z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