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3" r:id="rId5"/>
    <p:sldId id="256" r:id="rId7"/>
    <p:sldId id="280" r:id="rId8"/>
    <p:sldId id="295" r:id="rId9"/>
    <p:sldId id="314" r:id="rId10"/>
    <p:sldId id="315" r:id="rId11"/>
    <p:sldId id="310" r:id="rId12"/>
    <p:sldId id="311" r:id="rId13"/>
    <p:sldId id="277" r:id="rId14"/>
    <p:sldId id="312" r:id="rId15"/>
    <p:sldId id="278" r:id="rId16"/>
    <p:sldId id="276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36"/>
        <p:guide pos="839"/>
        <p:guide orient="horz" pos="2744"/>
        <p:guide orient="horz" pos="950"/>
        <p:guide pos="5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深入了解动态解析和执行函数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方法的name属性是 'anonymous'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new Function基于全局环境创建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718560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在线代码运行器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全局this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模板引擎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经典应用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439670" y="577890"/>
            <a:ext cx="4264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 VS new Function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1428750"/>
            <a:ext cx="774382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591560" y="608668"/>
            <a:ext cx="1960880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课后练习题</a:t>
            </a:r>
            <a:endParaRPr lang="en-US" altLang="zh-CN" sz="2800" b="1" u="none" strike="noStrike" kern="1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创建 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一个函数，动态执行异步代码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2068195"/>
            <a:ext cx="4077335" cy="260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new Function</a:t>
            </a:r>
            <a:endParaRPr 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eval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动态解析和执行两匹骏马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语法：  eval(string)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功能：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会将传入的字符串当做 JavaScript 代码进行执行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基本使用：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eval('2 + 2')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3210" y="577890"/>
            <a:ext cx="957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使用的场景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059815"/>
            <a:ext cx="6163945" cy="3977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349375"/>
            <a:ext cx="5302250" cy="3494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88210" y="577890"/>
            <a:ext cx="4767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的直接调用和间接调用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1909445"/>
            <a:ext cx="7781925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1210" y="577890"/>
            <a:ext cx="2481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直接调用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203960"/>
            <a:ext cx="5738495" cy="3467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new Function ([arg1[, arg2[, ...argN]],] functionBody)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创建一个新的 Function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基本使用：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new Function("a", "b", "return a + b")(10,20)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91510" y="577890"/>
            <a:ext cx="2760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Function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fast-json-stringify 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webpack的事件通知系统</a:t>
            </a:r>
            <a:r>
              <a:rPr 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tapable</a:t>
            </a:r>
            <a:endParaRPr 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经典案例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439</Words>
  <Application>WPS 演示</Application>
  <PresentationFormat>全屏显示(16:9)</PresentationFormat>
  <Paragraphs>59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64</cp:revision>
  <dcterms:created xsi:type="dcterms:W3CDTF">2016-04-25T01:54:00Z</dcterms:created>
  <dcterms:modified xsi:type="dcterms:W3CDTF">2022-02-14T15:03:29Z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