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315" r:id="rId9"/>
    <p:sldId id="280" r:id="rId10"/>
    <p:sldId id="312" r:id="rId11"/>
    <p:sldId id="316" r:id="rId12"/>
    <p:sldId id="318" r:id="rId13"/>
    <p:sldId id="317" r:id="rId14"/>
    <p:sldId id="313" r:id="rId15"/>
    <p:sldId id="314" r:id="rId16"/>
    <p:sldId id="320" r:id="rId17"/>
    <p:sldId id="295" r:id="rId18"/>
    <p:sldId id="328" r:id="rId19"/>
    <p:sldId id="277" r:id="rId20"/>
    <p:sldId id="329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手写call居然隐藏十大知识点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nodejs环境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浏览器环境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综合判断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环境识别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是否处于严格模式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是否支持严格模式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严格模式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函数调用后，破坏了原对象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函数副作用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284095"/>
            <a:ext cx="5786120" cy="254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0710" y="577890"/>
            <a:ext cx="2862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64005"/>
            <a:ext cx="7334250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属性名依旧是可能重名</a:t>
            </a:r>
            <a:endParaRPr 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严格模式下的妥协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eval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可能被禁用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0710" y="577890"/>
            <a:ext cx="2862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动态参数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239010" y="567799"/>
            <a:ext cx="4665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Function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067560"/>
            <a:ext cx="5363845" cy="268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对象可能被冻结，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Object.freeze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239010" y="567799"/>
            <a:ext cx="4665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Function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请解决传入的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thisArg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被冻结的问题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如果有效的判断被执行的函数是否在严格模式下执行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课后练习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6433" y="577890"/>
            <a:ext cx="2731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手写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1060450"/>
            <a:ext cx="6483350" cy="4099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fun.call(obj, ...args)  ===  (  obj.fun = fun; obj.fun(...args) 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23614"/>
            <a:ext cx="763289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某个方法进行call调用时，等同于把方法作为call的第一个参数某个属性，并进行进行调用。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手写的思路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01085" y="577890"/>
            <a:ext cx="1941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网红版本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1563370"/>
            <a:ext cx="795337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01085" y="577890"/>
            <a:ext cx="1941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网红版本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47470"/>
            <a:ext cx="8108315" cy="343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9585" y="577890"/>
            <a:ext cx="3084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存在的问题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310640"/>
            <a:ext cx="6104890" cy="347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这里说的是指向 全局对象，没有说是window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非严格模式，对应的有严格模式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原始值会被包装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72243" y="577890"/>
            <a:ext cx="1199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length为1，形参只有一个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this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被调用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876041" y="577890"/>
            <a:ext cx="13919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void 0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有可能被改写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39390" y="577890"/>
            <a:ext cx="3665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不可靠的undefined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925,&quot;width&quot;:1411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467</Words>
  <Application>WPS 演示</Application>
  <PresentationFormat>全屏显示(16:9)</PresentationFormat>
  <Paragraphs>78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69</cp:revision>
  <dcterms:created xsi:type="dcterms:W3CDTF">2016-04-25T01:54:00Z</dcterms:created>
  <dcterms:modified xsi:type="dcterms:W3CDTF">2022-02-03T05:03:08Z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