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40" r:id="rId5"/>
    <p:sldId id="341" r:id="rId7"/>
    <p:sldId id="342" r:id="rId8"/>
    <p:sldId id="343" r:id="rId9"/>
    <p:sldId id="299" r:id="rId10"/>
    <p:sldId id="306" r:id="rId11"/>
    <p:sldId id="344" r:id="rId12"/>
    <p:sldId id="307" r:id="rId13"/>
    <p:sldId id="345" r:id="rId14"/>
    <p:sldId id="308" r:id="rId15"/>
    <p:sldId id="346" r:id="rId16"/>
    <p:sldId id="347" r:id="rId17"/>
    <p:sldId id="309" r:id="rId18"/>
    <p:sldId id="310" r:id="rId19"/>
    <p:sldId id="311" r:id="rId20"/>
    <p:sldId id="279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31"/>
        <p:guide orient="horz" pos="1620"/>
        <p:guide pos="612"/>
        <p:guide pos="839"/>
        <p:guide orient="horz" pos="2754"/>
        <p:guide orient="horz" pos="94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IIFE, 闭包，作用域，变量提升，暂时性死区重要概念一览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作用域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740" y="1203960"/>
            <a:ext cx="6200140" cy="3663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作用域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57292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全局作用域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7" y="2571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函数作用域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38678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块作用域（ES6）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作用域链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2357120"/>
            <a:ext cx="3987800" cy="2595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"/>
          <p:cNvSpPr/>
          <p:nvPr/>
        </p:nvSpPr>
        <p:spPr>
          <a:xfrm>
            <a:off x="538917" y="1264950"/>
            <a:ext cx="822960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作用域链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作用域也可以根据代码层次分层，以便子作用域可以访问父作用域，而不能从父作用域引用子作用域中的变量和引用。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45" y="2715895"/>
            <a:ext cx="4014470" cy="203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执行上下文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VS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作用域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419860"/>
            <a:ext cx="8172450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变量提升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57292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变量提升：访问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申明的变量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暂时性死区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7" y="1265268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暂时性死区：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变量显式赋值之前不能对变量进行读写，否则就会报错。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闭包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7" y="141925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闭包：内部函数访问了上层作用域链中的变量对象。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20178"/>
            <a:ext cx="78835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IIFE: Immediately Invoked Function Expressions, 也就是立即调用函数表达式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4137661" y="577890"/>
            <a:ext cx="8686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IIFE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JavaScript代码被解析和执行时的环境。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执行上下文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6526" y="2715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这个是以程序的角度出发的。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执行上下文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980" y="1635760"/>
            <a:ext cx="6670040" cy="3175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51735" y="577890"/>
            <a:ext cx="42405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getName的执行上下文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252730" y="1583055"/>
            <a:ext cx="5294630" cy="3180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087245"/>
            <a:ext cx="4999355" cy="217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查找顺序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309370" y="1328420"/>
            <a:ext cx="6783705" cy="372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6438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函数执行上下文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全局执行上下文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上下文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37957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val 函数执行上下文 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038225"/>
            <a:ext cx="470979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执行栈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也有说调用栈的，是一种拥有（后进先出）数据结构的栈，被用来存储代码运行时创建的所有执行上下文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2427605"/>
            <a:ext cx="8550275" cy="2252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577850"/>
            <a:ext cx="3046095" cy="254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调用堆栈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395" y="1395095"/>
            <a:ext cx="5561330" cy="3319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作用域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作用域： 一个独立的区域。主要的用途就是隔离变量。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460</Words>
  <Application>WPS 演示</Application>
  <PresentationFormat>全屏显示(16:9)</PresentationFormat>
  <Paragraphs>64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67</cp:revision>
  <dcterms:created xsi:type="dcterms:W3CDTF">2016-04-25T01:54:00Z</dcterms:created>
  <dcterms:modified xsi:type="dcterms:W3CDTF">2022-02-14T13:36:15Z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