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39" r:id="rId5"/>
    <p:sldId id="338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64"/>
        <p:guide orient="horz" pos="1616"/>
        <p:guide pos="612"/>
        <p:guide pos="846"/>
        <p:guide orient="horz" pos="2754"/>
        <p:guide orient="horz" pos="939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name, length，caller等重要却少被关注的属性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属性值本身有函数名，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值为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函数名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本身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56155" y="577890"/>
            <a:ext cx="46316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Function.name-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Symbol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8286" y="249939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属性简写，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值为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[Symbol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78286" y="372367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推导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函数名，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值为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[Symbol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递归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94928" y="577890"/>
            <a:ext cx="39541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Function.name-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8286" y="249939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调试和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跟踪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115" y="1419860"/>
            <a:ext cx="815911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length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是函数对象的一个属性值，指该函数有多少个必须要换入的参数，即形参的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个数。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07298" y="577890"/>
            <a:ext cx="41294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Function.length-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695" y="2284095"/>
            <a:ext cx="6821805" cy="2543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115" y="1573848"/>
            <a:ext cx="81591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arguments.length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是实际参数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长度。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00593" y="577890"/>
            <a:ext cx="47428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arguments.length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区别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115" y="2931478"/>
            <a:ext cx="81591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Function.length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是形参的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长度。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47061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不包含剩余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714500"/>
            <a:ext cx="6524625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251460" y="1563053"/>
            <a:ext cx="81591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全部有默认值，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Function.length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0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66061" y="577890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参数中有默认值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情况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1460" y="2931478"/>
            <a:ext cx="853948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非全部包含默认值，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length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等于第一个具有默认值之前的参数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个数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251460" y="1563053"/>
            <a:ext cx="81591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length =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函数的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length - bind 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的参数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个数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99398" y="577890"/>
            <a:ext cx="35452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bind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之后的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length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1460" y="2931478"/>
            <a:ext cx="853948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最小值为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251460" y="1563053"/>
            <a:ext cx="81591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柯里化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90483" y="577890"/>
            <a:ext cx="39630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Function.length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用途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2211705"/>
            <a:ext cx="3738880" cy="23888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40" y="2615565"/>
            <a:ext cx="4053840" cy="1346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251460" y="1563053"/>
            <a:ext cx="81591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该特性为非标准，尽量不要在生产环境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77528" y="577890"/>
            <a:ext cx="29889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unction.caller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1460" y="2931478"/>
            <a:ext cx="853948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定义：返回调用指定函数的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251460" y="1563053"/>
            <a:ext cx="81591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全局作用域内被调用，返回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null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77528" y="577890"/>
            <a:ext cx="29889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unction.caller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1460" y="2931478"/>
            <a:ext cx="853948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函数内部作用域调用，指向调用它的那个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59113" y="577890"/>
            <a:ext cx="30257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unction.name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1708150"/>
            <a:ext cx="5648325" cy="2105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251460" y="1563053"/>
            <a:ext cx="81591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caller,callee,arguments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都不可用。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32343" y="577890"/>
            <a:ext cx="46793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Function.caller-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严格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模式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394585"/>
            <a:ext cx="7385050" cy="1818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251460" y="1563053"/>
            <a:ext cx="81591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调用栈信息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收集。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13343" y="577890"/>
            <a:ext cx="39173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Function.caller-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用途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1460" y="2931478"/>
            <a:ext cx="853948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调用环境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检查。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395605" y="1779588"/>
            <a:ext cx="81591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包含正在执行的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47976" y="577890"/>
            <a:ext cx="34480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arguments.callee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395605" y="2931478"/>
            <a:ext cx="81591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严格模式禁止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395605" y="1779588"/>
            <a:ext cx="81591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匿名函数递归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99561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起源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2499995"/>
            <a:ext cx="6296025" cy="1704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467360" y="1419543"/>
            <a:ext cx="81591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递归调用以后会获取到不同的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09061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2107565"/>
            <a:ext cx="6696075" cy="2693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21281" y="577890"/>
            <a:ext cx="39014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Function.name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325" y="1559560"/>
            <a:ext cx="9083675" cy="26022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值为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空字符串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13928" y="577890"/>
            <a:ext cx="47161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Function.name-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匿名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1595" y="2253615"/>
            <a:ext cx="6381750" cy="2200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值为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推断函数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13928" y="577890"/>
            <a:ext cx="47161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Function.name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匿名函数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2283460"/>
            <a:ext cx="6343650" cy="203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值为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an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oymous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686878" y="577890"/>
            <a:ext cx="57702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Function.name-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Function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2283460"/>
            <a:ext cx="6372225" cy="156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值为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13928" y="577890"/>
            <a:ext cx="47161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Function.name-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简写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2139315"/>
            <a:ext cx="6438900" cy="193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值为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“bound ”+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函数名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970723" y="577890"/>
            <a:ext cx="52025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Function.name-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被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bind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之后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2139315"/>
            <a:ext cx="64389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值为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get[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函数名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set[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函数名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645285" y="577890"/>
            <a:ext cx="58534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Function.name-getter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setter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4780" y="2139315"/>
            <a:ext cx="6315075" cy="2614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465,&quot;width&quot;:10050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917</Words>
  <Application>WPS 演示</Application>
  <PresentationFormat>全屏显示(16:9)</PresentationFormat>
  <Paragraphs>108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64</cp:revision>
  <dcterms:created xsi:type="dcterms:W3CDTF">2016-04-25T01:54:00Z</dcterms:created>
  <dcterms:modified xsi:type="dcterms:W3CDTF">2022-01-23T12:31:02Z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122EE3CDB8B2416A8DB2E2CFAFF234C1</vt:lpwstr>
  </property>
</Properties>
</file>