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6"/>
  </p:notesMasterIdLst>
  <p:sldIdLst>
    <p:sldId id="275" r:id="rId4"/>
    <p:sldId id="348" r:id="rId5"/>
    <p:sldId id="256" r:id="rId7"/>
    <p:sldId id="338" r:id="rId8"/>
    <p:sldId id="339" r:id="rId9"/>
    <p:sldId id="349" r:id="rId10"/>
    <p:sldId id="340" r:id="rId11"/>
    <p:sldId id="350" r:id="rId12"/>
    <p:sldId id="341" r:id="rId13"/>
    <p:sldId id="342" r:id="rId14"/>
    <p:sldId id="351" r:id="rId15"/>
    <p:sldId id="352" r:id="rId16"/>
    <p:sldId id="354" r:id="rId17"/>
    <p:sldId id="343" r:id="rId18"/>
    <p:sldId id="344" r:id="rId19"/>
    <p:sldId id="345" r:id="rId20"/>
    <p:sldId id="368" r:id="rId21"/>
    <p:sldId id="347" r:id="rId22"/>
    <p:sldId id="366" r:id="rId23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394A"/>
    <a:srgbClr val="FFFFFF"/>
    <a:srgbClr val="C94251"/>
    <a:srgbClr val="EB0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2" autoAdjust="0"/>
    <p:restoredTop sz="99500" autoAdjust="0"/>
  </p:normalViewPr>
  <p:slideViewPr>
    <p:cSldViewPr>
      <p:cViewPr varScale="1">
        <p:scale>
          <a:sx n="100" d="100"/>
          <a:sy n="100" d="100"/>
        </p:scale>
        <p:origin x="78" y="288"/>
      </p:cViewPr>
      <p:guideLst>
        <p:guide orient="horz" pos="712"/>
        <p:guide pos="2856"/>
        <p:guide orient="horz" pos="1620"/>
        <p:guide pos="612"/>
        <p:guide pos="846"/>
        <p:guide orient="horz" pos="2754"/>
        <p:guide orient="horz" pos="940"/>
        <p:guide pos="5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pPr algn="r"/>
            <a:fld id="{CAD2D6BD-DE1B-4B5F-8B41-2702339687B9}" type="datetime1">
              <a:rPr lang="zh-CN" altLang="en-US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6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7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第五级</a:t>
            </a:r>
            <a:endParaRPr lang="zh-CN" altLang="en-US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8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  <a:endParaRPr lang="zh-CN" altLang="en-US">
              <a:sym typeface="Calibri" panose="020F0502020204030204" pitchFamily="34" charset="0"/>
            </a:endParaRP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  <a:endParaRPr lang="en-US" altLang="zh-CN">
              <a:sym typeface="Calibri" panose="020F0502020204030204" pitchFamily="34" charset="0"/>
            </a:endParaRP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  <a:endParaRPr lang="en-US" altLang="zh-CN">
              <a:sym typeface="Calibri" panose="020F0502020204030204" pitchFamily="34" charset="0"/>
            </a:endParaRP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  <a:endParaRPr lang="en-US" altLang="zh-CN">
              <a:sym typeface="Calibri" panose="020F0502020204030204" pitchFamily="34" charset="0"/>
            </a:endParaRP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  <a:endParaRPr lang="en-US" altLang="zh-CN">
              <a:sym typeface="Calibri" panose="020F0502020204030204" pitchFamily="34" charset="0"/>
            </a:endParaRP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  <a:endParaRPr lang="zh-CN" altLang="en-US">
              <a:sym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1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2.png"/><Relationship Id="rId1" Type="http://schemas.openxmlformats.org/officeDocument/2006/relationships/tags" Target="../tags/tag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0" y="2283718"/>
            <a:ext cx="914400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函数动态的this之全解析</a:t>
            </a:r>
            <a:endParaRPr lang="zh-CN" altLang="en-US" sz="3000" b="1" kern="0" dirty="0" smtClean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"/>
          <p:cNvSpPr/>
          <p:nvPr/>
        </p:nvSpPr>
        <p:spPr>
          <a:xfrm>
            <a:off x="539551" y="149291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实例化一个</a:t>
            </a:r>
            <a:r>
              <a:rPr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函数或者ES6的class</a:t>
            </a:r>
            <a:endParaRPr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4084003" y="577890"/>
            <a:ext cx="97599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new</a:t>
            </a:r>
            <a:endParaRPr 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467161" y="3003580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对于</a:t>
            </a:r>
            <a:r>
              <a:rPr lang="en-US" altLang="zh-CN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Function, </a:t>
            </a:r>
            <a:r>
              <a:rPr 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return</a:t>
            </a: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会影响返回值</a:t>
            </a:r>
            <a:endParaRPr lang="zh-CN" altLang="en-US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"/>
          <p:cNvSpPr/>
          <p:nvPr/>
        </p:nvSpPr>
        <p:spPr>
          <a:xfrm>
            <a:off x="539551" y="149291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return </a:t>
            </a: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非对象，实际返回系统内部的对象</a:t>
            </a:r>
            <a:endParaRPr lang="zh-CN" altLang="en-US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429318" y="577890"/>
            <a:ext cx="228536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new return</a:t>
            </a:r>
            <a:endParaRPr 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467161" y="3003580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return </a:t>
            </a: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对象，实际返回该对象</a:t>
            </a:r>
            <a:endParaRPr lang="zh-CN" altLang="en-US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"/>
          <p:cNvSpPr/>
          <p:nvPr/>
        </p:nvSpPr>
        <p:spPr>
          <a:xfrm>
            <a:off x="539551" y="149291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创建一个空对象</a:t>
            </a:r>
            <a:endParaRPr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646171" y="577890"/>
            <a:ext cx="185166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new 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解密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465891" y="3201700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执行构造函数方法，把相关的属性和方法添加对象上</a:t>
            </a:r>
            <a:endParaRPr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矩形"/>
          <p:cNvSpPr/>
          <p:nvPr/>
        </p:nvSpPr>
        <p:spPr>
          <a:xfrm>
            <a:off x="466526" y="2320320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设置空对象的原型</a:t>
            </a:r>
            <a:endParaRPr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99160" y="4083685"/>
            <a:ext cx="772985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lvl="0" indent="-342900" algn="l">
              <a:buFont typeface="Wingdings" panose="05000000000000000000" pitchFamily="2" charset="2"/>
              <a:buChar char="u"/>
            </a:pPr>
            <a:r>
              <a:rPr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返回对象。 如果构造函数返回的值是对象类型，就直接返回该对象，反之返回第一步创建的对象。</a:t>
            </a:r>
            <a:endParaRPr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" grpId="0"/>
      <p:bldP spid="3" grpId="0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646171" y="577890"/>
            <a:ext cx="185166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new 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解密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1550" y="1491615"/>
            <a:ext cx="7439025" cy="2895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"/>
          <p:cNvSpPr/>
          <p:nvPr/>
        </p:nvSpPr>
        <p:spPr>
          <a:xfrm>
            <a:off x="107315" y="1778953"/>
            <a:ext cx="3432810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简单</a:t>
            </a:r>
            <a:endParaRPr lang="zh-CN" altLang="en-US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718561" y="577890"/>
            <a:ext cx="1706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箭头函数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107315" y="4227830"/>
            <a:ext cx="9032240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不能用于构造函数</a:t>
            </a:r>
            <a:endParaRPr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矩形"/>
          <p:cNvSpPr/>
          <p:nvPr/>
        </p:nvSpPr>
        <p:spPr>
          <a:xfrm>
            <a:off x="55880" y="2644140"/>
            <a:ext cx="9032240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没有自己的this, arguments, super, new.target</a:t>
            </a:r>
            <a:endParaRPr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矩形"/>
          <p:cNvSpPr/>
          <p:nvPr/>
        </p:nvSpPr>
        <p:spPr>
          <a:xfrm>
            <a:off x="55880" y="3435985"/>
            <a:ext cx="9032240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适合</a:t>
            </a:r>
            <a:r>
              <a:rPr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需要匿名函数的地方</a:t>
            </a:r>
            <a:endParaRPr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" grpId="0"/>
      <p:bldP spid="3" grpId="0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175953" y="577890"/>
            <a:ext cx="279209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this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绑定优先级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27630" y="1924050"/>
            <a:ext cx="3609975" cy="2276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718561" y="577890"/>
            <a:ext cx="1706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课堂练习</a:t>
            </a:r>
            <a:endParaRPr lang="zh-CN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矩形"/>
          <p:cNvSpPr/>
          <p:nvPr/>
        </p:nvSpPr>
        <p:spPr>
          <a:xfrm>
            <a:off x="251261" y="170754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练习题</a:t>
            </a:r>
            <a:endParaRPr lang="zh-CN" altLang="en-US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"/>
          <p:cNvSpPr/>
          <p:nvPr/>
        </p:nvSpPr>
        <p:spPr>
          <a:xfrm>
            <a:off x="539551" y="149291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bind</a:t>
            </a:r>
            <a:endParaRPr lang="en-US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175953" y="577890"/>
            <a:ext cx="279209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锁定</a:t>
            </a:r>
            <a:r>
              <a:rPr lang="en-US" altLang="zh-CN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this</a:t>
            </a:r>
            <a:r>
              <a:rPr lang="zh-CN" altLang="en-US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的方式</a:t>
            </a:r>
            <a:endParaRPr 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467161" y="3003580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箭头函数</a:t>
            </a:r>
            <a:endParaRPr lang="zh-CN" altLang="en-US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528061" y="577890"/>
            <a:ext cx="2087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课后思考题</a:t>
            </a:r>
            <a:endParaRPr lang="en-US" altLang="zh-CN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矩形"/>
          <p:cNvSpPr/>
          <p:nvPr/>
        </p:nvSpPr>
        <p:spPr>
          <a:xfrm>
            <a:off x="288726" y="1563400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被显式绑定后，能不能解除绑定</a:t>
            </a:r>
            <a:endParaRPr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528061" y="577890"/>
            <a:ext cx="2087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课后练习题</a:t>
            </a:r>
            <a:endParaRPr lang="en-US" altLang="zh-CN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95830" y="1203325"/>
            <a:ext cx="5242560" cy="38544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4099561" y="577890"/>
            <a:ext cx="944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导图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79295" y="1406525"/>
            <a:ext cx="4313555" cy="35890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43224" y="272509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在非严格模式下，总是指向一个对象</a:t>
            </a:r>
            <a:endParaRPr lang="zh-CN" altLang="en-US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149291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执行上下文（global、function 或 eval）的一个属性</a:t>
            </a:r>
            <a:endParaRPr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556953" y="577890"/>
            <a:ext cx="203009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this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是什么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467659" y="408399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在严格模式下可以是任意值</a:t>
            </a:r>
            <a:endParaRPr lang="zh-CN" altLang="en-US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"/>
          <p:cNvSpPr/>
          <p:nvPr/>
        </p:nvSpPr>
        <p:spPr>
          <a:xfrm>
            <a:off x="4787900" y="2931478"/>
            <a:ext cx="3322955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箭头函数</a:t>
            </a:r>
            <a:endParaRPr lang="zh-CN" altLang="en-US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66453" y="577890"/>
            <a:ext cx="241109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this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绑定规则</a:t>
            </a:r>
            <a:endParaRPr lang="en-US" altLang="zh-CN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矩形"/>
          <p:cNvSpPr/>
          <p:nvPr/>
        </p:nvSpPr>
        <p:spPr>
          <a:xfrm>
            <a:off x="611505" y="1563688"/>
            <a:ext cx="3322955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默认绑定</a:t>
            </a:r>
            <a:endParaRPr lang="zh-CN" altLang="en-US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矩形"/>
          <p:cNvSpPr/>
          <p:nvPr/>
        </p:nvSpPr>
        <p:spPr>
          <a:xfrm>
            <a:off x="4787900" y="1491298"/>
            <a:ext cx="3322955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new</a:t>
            </a:r>
            <a:endParaRPr lang="en-US" altLang="zh-CN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矩形"/>
          <p:cNvSpPr/>
          <p:nvPr/>
        </p:nvSpPr>
        <p:spPr>
          <a:xfrm>
            <a:off x="561340" y="4156075"/>
            <a:ext cx="3423285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显示绑定</a:t>
            </a:r>
            <a:endParaRPr lang="zh-CN" altLang="en-US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矩形"/>
          <p:cNvSpPr/>
          <p:nvPr/>
        </p:nvSpPr>
        <p:spPr>
          <a:xfrm>
            <a:off x="561340" y="2931795"/>
            <a:ext cx="3423285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隐式绑定</a:t>
            </a:r>
            <a:endParaRPr lang="zh-CN" altLang="en-US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5" grpId="0"/>
      <p:bldP spid="4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"/>
          <p:cNvSpPr/>
          <p:nvPr/>
        </p:nvSpPr>
        <p:spPr>
          <a:xfrm>
            <a:off x="539551" y="149291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浏览器</a:t>
            </a:r>
            <a:r>
              <a:rPr lang="en-US" altLang="zh-CN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  this</a:t>
            </a: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指向</a:t>
            </a:r>
            <a:r>
              <a:rPr lang="en-US" altLang="zh-CN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window</a:t>
            </a:r>
            <a:endParaRPr lang="en-US" altLang="zh-CN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2766061" y="577890"/>
            <a:ext cx="3611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默认绑定：非严格模</a:t>
            </a:r>
            <a:endParaRPr lang="zh-CN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11505" y="3147695"/>
            <a:ext cx="480631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nodejs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this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指向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global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对象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"/>
          <p:cNvSpPr/>
          <p:nvPr/>
        </p:nvSpPr>
        <p:spPr>
          <a:xfrm>
            <a:off x="539551" y="149291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浏览器</a:t>
            </a:r>
            <a:r>
              <a:rPr lang="en-US" altLang="zh-CN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  </a:t>
            </a:r>
            <a:r>
              <a:rPr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undefined</a:t>
            </a:r>
            <a:endParaRPr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2956561" y="577890"/>
            <a:ext cx="3230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默认绑定：严格模</a:t>
            </a:r>
            <a:endParaRPr lang="zh-CN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11505" y="3147695"/>
            <a:ext cx="480631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nodejs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undefined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"/>
          <p:cNvSpPr/>
          <p:nvPr/>
        </p:nvSpPr>
        <p:spPr>
          <a:xfrm>
            <a:off x="539551" y="149291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作为某个对象的属性被调用的时候</a:t>
            </a:r>
            <a:endParaRPr lang="zh-CN" altLang="en-US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718561" y="577890"/>
            <a:ext cx="1706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隐式绑定</a:t>
            </a:r>
            <a:endParaRPr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051685" y="2139315"/>
            <a:ext cx="4619625" cy="23431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"/>
          <p:cNvSpPr/>
          <p:nvPr/>
        </p:nvSpPr>
        <p:spPr>
          <a:xfrm>
            <a:off x="539551" y="149291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EventTagert， FileReader等等</a:t>
            </a:r>
            <a:endParaRPr lang="zh-CN" altLang="en-US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2956561" y="577890"/>
            <a:ext cx="3230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一些神秘</a:t>
            </a:r>
            <a:r>
              <a:rPr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隐式绑定</a:t>
            </a:r>
            <a:endParaRPr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"/>
          <p:cNvSpPr/>
          <p:nvPr/>
        </p:nvSpPr>
        <p:spPr>
          <a:xfrm>
            <a:off x="539551" y="149291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显示表达谁该是</a:t>
            </a:r>
            <a:r>
              <a:rPr lang="en-US" altLang="zh-CN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this</a:t>
            </a:r>
            <a:endParaRPr lang="en-US" altLang="zh-CN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718561" y="577890"/>
            <a:ext cx="1706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显式绑定</a:t>
            </a:r>
            <a:endParaRPr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79295" y="1923415"/>
            <a:ext cx="5080000" cy="29483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tags/tag1.xml><?xml version="1.0" encoding="utf-8"?>
<p:tagLst xmlns:p="http://schemas.openxmlformats.org/presentationml/2006/main">
  <p:tag name="KSO_WM_UNIT_PLACING_PICTURE_USER_VIEWPORT" val="{&quot;height&quot;:3690,&quot;width&quot;:7275}"/>
</p:tagLst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0</TotalTime>
  <Words>575</Words>
  <Application>WPS 演示</Application>
  <PresentationFormat>全屏显示(16:9)</PresentationFormat>
  <Paragraphs>100</Paragraphs>
  <Slides>19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28" baseType="lpstr">
      <vt:lpstr>Arial</vt:lpstr>
      <vt:lpstr>宋体</vt:lpstr>
      <vt:lpstr>Wingdings</vt:lpstr>
      <vt:lpstr>Calibri</vt:lpstr>
      <vt:lpstr>Times New Roman</vt:lpstr>
      <vt:lpstr>微软雅黑</vt:lpstr>
      <vt:lpstr>Arial Unicode MS</vt:lpstr>
      <vt:lpstr>讲师ppt模板20141215</vt:lpstr>
      <vt:lpstr>讲师ppt模板20141215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open</dc:creator>
  <cp:lastModifiedBy>WPS_1612227719</cp:lastModifiedBy>
  <cp:revision>114</cp:revision>
  <dcterms:created xsi:type="dcterms:W3CDTF">2016-04-25T01:54:00Z</dcterms:created>
  <dcterms:modified xsi:type="dcterms:W3CDTF">2022-01-29T07:06:57Z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2052-11.1.0.11294</vt:lpwstr>
  </property>
  <property fmtid="{D5CDD505-2E9C-101B-9397-08002B2CF9AE}" pid="3" name="ICV">
    <vt:lpwstr>122EE3CDB8B2416A8DB2E2CFAFF234C1</vt:lpwstr>
  </property>
</Properties>
</file>