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10" r:id="rId5"/>
    <p:sldId id="280" r:id="rId7"/>
    <p:sldId id="295" r:id="rId8"/>
    <p:sldId id="277" r:id="rId9"/>
    <p:sldId id="256" r:id="rId10"/>
    <p:sldId id="278" r:id="rId11"/>
    <p:sldId id="318" r:id="rId12"/>
    <p:sldId id="311" r:id="rId13"/>
    <p:sldId id="312" r:id="rId14"/>
    <p:sldId id="313" r:id="rId15"/>
    <p:sldId id="314" r:id="rId16"/>
    <p:sldId id="316" r:id="rId1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684"/>
        <p:guide pos="2880"/>
        <p:guide orient="horz" pos="1585"/>
        <p:guide pos="612"/>
        <p:guide pos="839"/>
        <p:guide orient="horz" pos="2740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神奇的call.call, call.call.call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48560" y="577890"/>
            <a:ext cx="424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为什么被调用的是b函数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203960"/>
            <a:ext cx="6036310" cy="3879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659130" y="1490028"/>
            <a:ext cx="84461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非严格模式下，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包装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97735" y="577890"/>
            <a:ext cx="47485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为什么this是 String {"b"}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70224" y="2852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严格模式下，任意值。（传啥是啥）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3528" y="2515647"/>
            <a:ext cx="8517632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var call = Function.prototype.call.call.bind(Function.prototype.call);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766061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万能的函数调用方法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659130" y="1490028"/>
            <a:ext cx="84461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简单嘛？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70224" y="2852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复杂的都是简单的集合体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06433" y="577890"/>
            <a:ext cx="2731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的美好回忆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1491615"/>
            <a:ext cx="5057775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小试牛刀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1347470"/>
            <a:ext cx="5800725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难度加量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348105"/>
            <a:ext cx="5667375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643535"/>
            <a:ext cx="865797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为什么this是 String {"b"}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为什么被调用的是</a:t>
            </a:r>
            <a:r>
              <a:rPr 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u="none" strike="noStrike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3474720" y="1493520"/>
            <a:ext cx="864870" cy="377825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"/>
          <p:cNvSpPr/>
          <p:nvPr/>
        </p:nvSpPr>
        <p:spPr>
          <a:xfrm>
            <a:off x="3718560" y="56779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三个疑问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3867815"/>
            <a:ext cx="865797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为什么 2, 3, 4个call的结果一样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bldLvl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78784" y="41557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this: 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我们有另一外一种不严谨的的说法，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this指向调用者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call: 使用一个指定的 this 值和单独给出的一个或多个参数来调用一个函数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54325" y="577890"/>
            <a:ext cx="34353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简单回顾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70224" y="2852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执行上下文的一个变量。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228080" y="4147820"/>
            <a:ext cx="1770380" cy="407035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3528" y="2515647"/>
            <a:ext cx="8517632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fun.call(obj, ...args)  ===  (  obj.fun = fun; obj.fun(...args) )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825433" y="577890"/>
            <a:ext cx="3493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的一种虚拟语法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78784" y="41557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a.call.call.call(b)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a.call.call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被调用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a.call(b)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被调用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12925" y="577890"/>
            <a:ext cx="551815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 2, 3, 4个call的结果一样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84194" y="28603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a.call.call(b)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a.call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被调用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12925" y="577890"/>
            <a:ext cx="55181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 2, 3, 4个call的结果一样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923415"/>
            <a:ext cx="6715125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577</Words>
  <Application>WPS 演示</Application>
  <PresentationFormat>全屏显示(16:9)</PresentationFormat>
  <Paragraphs>58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56</cp:revision>
  <dcterms:created xsi:type="dcterms:W3CDTF">2016-04-25T01:54:00Z</dcterms:created>
  <dcterms:modified xsi:type="dcterms:W3CDTF">2022-01-29T09:36:46Z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